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1" r:id="rId1"/>
  </p:sldMasterIdLst>
  <p:notesMasterIdLst>
    <p:notesMasterId r:id="rId6"/>
  </p:notesMasterIdLst>
  <p:handoutMasterIdLst>
    <p:handoutMasterId r:id="rId7"/>
  </p:handoutMasterIdLst>
  <p:sldIdLst>
    <p:sldId id="256" r:id="rId2"/>
    <p:sldId id="257" r:id="rId3"/>
    <p:sldId id="258" r:id="rId4"/>
    <p:sldId id="259" r:id="rId5"/>
  </p:sldIdLst>
  <p:sldSz cx="6858000" cy="9906000" type="A4"/>
  <p:notesSz cx="7086600" cy="8686800"/>
  <p:embeddedFontLst>
    <p:embeddedFont>
      <p:font typeface="Gloria Hallelujah" panose="020B0604020202020204" charset="0"/>
      <p:regular r:id="rId8"/>
    </p:embeddedFont>
    <p:embeddedFont>
      <p:font typeface="Arial Rounded MT Bold" panose="020F0704030504030204" pitchFamily="34" charset="0"/>
      <p:regular r:id="rId9"/>
    </p:embeddedFont>
    <p:embeddedFont>
      <p:font typeface="Caveat" panose="020B0604020202020204" charset="0"/>
      <p:regular r:id="rId10"/>
      <p:bold r:id="rId11"/>
    </p:embeddedFont>
    <p:embeddedFont>
      <p:font typeface="Freckle Face" panose="020B0604020202020204" charset="0"/>
      <p:regular r:id="rId12"/>
    </p:embeddedFont>
    <p:embeddedFont>
      <p:font typeface="Calibri" panose="020F0502020204030204" pitchFamily="34" charset="0"/>
      <p:regular r:id="rId13"/>
      <p:bold r:id="rId14"/>
      <p:italic r:id="rId15"/>
      <p:boldItalic r:id="rId1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3120">
          <p15:clr>
            <a:srgbClr val="A4A3A4"/>
          </p15:clr>
        </p15:guide>
        <p15:guide id="2" pos="216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9A764F6-2A78-421B-AB7E-9B3E88998BF1}">
  <a:tblStyle styleId="{89A764F6-2A78-421B-AB7E-9B3E88998BF1}"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2634" autoAdjust="0"/>
  </p:normalViewPr>
  <p:slideViewPr>
    <p:cSldViewPr snapToGrid="0">
      <p:cViewPr varScale="1">
        <p:scale>
          <a:sx n="74" d="100"/>
          <a:sy n="74" d="100"/>
        </p:scale>
        <p:origin x="3198" y="84"/>
      </p:cViewPr>
      <p:guideLst>
        <p:guide orient="horz" pos="3120"/>
        <p:guide pos="2160"/>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92" d="100"/>
          <a:sy n="92" d="100"/>
        </p:scale>
        <p:origin x="3666"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font" Target="fonts/font1.fntdata"/><Relationship Id="rId13" Type="http://schemas.openxmlformats.org/officeDocument/2006/relationships/font" Target="fonts/font6.fntdata"/><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handoutMaster" Target="handoutMasters/handoutMaster1.xml"/><Relationship Id="rId12" Type="http://schemas.openxmlformats.org/officeDocument/2006/relationships/font" Target="fonts/font5.fntdata"/><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font" Target="fonts/font9.fntdata"/><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notesMaster" Target="notesMasters/notesMaster1.xml"/><Relationship Id="rId11" Type="http://schemas.openxmlformats.org/officeDocument/2006/relationships/font" Target="fonts/font4.fntdata"/><Relationship Id="rId5" Type="http://schemas.openxmlformats.org/officeDocument/2006/relationships/slide" Target="slides/slide4.xml"/><Relationship Id="rId15" Type="http://schemas.openxmlformats.org/officeDocument/2006/relationships/font" Target="fonts/font8.fntdata"/><Relationship Id="rId10" Type="http://schemas.openxmlformats.org/officeDocument/2006/relationships/font" Target="fonts/font3.fntdata"/><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font" Target="fonts/font2.fntdata"/><Relationship Id="rId14" Type="http://schemas.openxmlformats.org/officeDocument/2006/relationships/font" Target="fonts/font7.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0225" cy="434975"/>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4014788" y="0"/>
            <a:ext cx="3070225" cy="434975"/>
          </a:xfrm>
          <a:prstGeom prst="rect">
            <a:avLst/>
          </a:prstGeom>
        </p:spPr>
        <p:txBody>
          <a:bodyPr vert="horz" lIns="91440" tIns="45720" rIns="91440" bIns="45720" rtlCol="0"/>
          <a:lstStyle>
            <a:lvl1pPr algn="r">
              <a:defRPr sz="1200"/>
            </a:lvl1pPr>
          </a:lstStyle>
          <a:p>
            <a:fld id="{F6FA6D64-6F17-45AF-9AA6-88ECF5ED3C0C}" type="datetimeFigureOut">
              <a:rPr lang="en-GB" smtClean="0"/>
              <a:t>27/11/2023</a:t>
            </a:fld>
            <a:endParaRPr lang="en-GB"/>
          </a:p>
        </p:txBody>
      </p:sp>
      <p:sp>
        <p:nvSpPr>
          <p:cNvPr id="4" name="Footer Placeholder 3"/>
          <p:cNvSpPr>
            <a:spLocks noGrp="1"/>
          </p:cNvSpPr>
          <p:nvPr>
            <p:ph type="ftr" sz="quarter" idx="2"/>
          </p:nvPr>
        </p:nvSpPr>
        <p:spPr>
          <a:xfrm>
            <a:off x="0" y="8251825"/>
            <a:ext cx="3070225" cy="434975"/>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4014788" y="8251825"/>
            <a:ext cx="3070225" cy="434975"/>
          </a:xfrm>
          <a:prstGeom prst="rect">
            <a:avLst/>
          </a:prstGeom>
        </p:spPr>
        <p:txBody>
          <a:bodyPr vert="horz" lIns="91440" tIns="45720" rIns="91440" bIns="45720" rtlCol="0" anchor="b"/>
          <a:lstStyle>
            <a:lvl1pPr algn="r">
              <a:defRPr sz="1200"/>
            </a:lvl1pPr>
          </a:lstStyle>
          <a:p>
            <a:fld id="{4C6C5077-999F-4435-AAF0-B52C1F48C878}" type="slidenum">
              <a:rPr lang="en-GB" smtClean="0"/>
              <a:t>‹#›</a:t>
            </a:fld>
            <a:endParaRPr lang="en-GB"/>
          </a:p>
        </p:txBody>
      </p:sp>
    </p:spTree>
    <p:extLst>
      <p:ext uri="{BB962C8B-B14F-4D97-AF65-F5344CB8AC3E}">
        <p14:creationId xmlns:p14="http://schemas.microsoft.com/office/powerpoint/2010/main" val="29717714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2416175" y="650875"/>
            <a:ext cx="2257425" cy="32591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708661" y="4126230"/>
            <a:ext cx="5669280" cy="390906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316844807"/>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1:notes"/>
          <p:cNvSpPr txBox="1">
            <a:spLocks noGrp="1"/>
          </p:cNvSpPr>
          <p:nvPr>
            <p:ph type="body" idx="1"/>
          </p:nvPr>
        </p:nvSpPr>
        <p:spPr>
          <a:xfrm>
            <a:off x="708661" y="4126230"/>
            <a:ext cx="5669280" cy="390906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4" name="Google Shape;104;p1:notes"/>
          <p:cNvSpPr>
            <a:spLocks noGrp="1" noRot="1" noChangeAspect="1"/>
          </p:cNvSpPr>
          <p:nvPr>
            <p:ph type="sldImg" idx="2"/>
          </p:nvPr>
        </p:nvSpPr>
        <p:spPr>
          <a:xfrm>
            <a:off x="2414588" y="650875"/>
            <a:ext cx="2257425" cy="32591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10e8e66cabe_0_5:notes"/>
          <p:cNvSpPr>
            <a:spLocks noGrp="1" noRot="1" noChangeAspect="1"/>
          </p:cNvSpPr>
          <p:nvPr>
            <p:ph type="sldImg" idx="2"/>
          </p:nvPr>
        </p:nvSpPr>
        <p:spPr>
          <a:xfrm>
            <a:off x="2414588" y="650875"/>
            <a:ext cx="2257425" cy="32591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g10e8e66cabe_0_5:notes"/>
          <p:cNvSpPr txBox="1">
            <a:spLocks noGrp="1"/>
          </p:cNvSpPr>
          <p:nvPr>
            <p:ph type="body" idx="1"/>
          </p:nvPr>
        </p:nvSpPr>
        <p:spPr>
          <a:xfrm>
            <a:off x="708661" y="4126230"/>
            <a:ext cx="5669280" cy="390906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10b286c2f62_0_4:notes"/>
          <p:cNvSpPr>
            <a:spLocks noGrp="1" noRot="1" noChangeAspect="1"/>
          </p:cNvSpPr>
          <p:nvPr>
            <p:ph type="sldImg" idx="2"/>
          </p:nvPr>
        </p:nvSpPr>
        <p:spPr>
          <a:xfrm>
            <a:off x="2414588" y="650875"/>
            <a:ext cx="2257425" cy="32591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 name="Google Shape;130;g10b286c2f62_0_4:notes"/>
          <p:cNvSpPr txBox="1">
            <a:spLocks noGrp="1"/>
          </p:cNvSpPr>
          <p:nvPr>
            <p:ph type="body" idx="1"/>
          </p:nvPr>
        </p:nvSpPr>
        <p:spPr>
          <a:xfrm>
            <a:off x="708661" y="4126230"/>
            <a:ext cx="5669280" cy="390906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10b286c2f62_0_25:notes"/>
          <p:cNvSpPr>
            <a:spLocks noGrp="1" noRot="1" noChangeAspect="1"/>
          </p:cNvSpPr>
          <p:nvPr>
            <p:ph type="sldImg" idx="2"/>
          </p:nvPr>
        </p:nvSpPr>
        <p:spPr>
          <a:xfrm>
            <a:off x="2414588" y="650875"/>
            <a:ext cx="2257425" cy="32591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 name="Google Shape;149;g10b286c2f62_0_25:notes"/>
          <p:cNvSpPr txBox="1">
            <a:spLocks noGrp="1"/>
          </p:cNvSpPr>
          <p:nvPr>
            <p:ph type="body" idx="1"/>
          </p:nvPr>
        </p:nvSpPr>
        <p:spPr>
          <a:xfrm>
            <a:off x="708661" y="4126230"/>
            <a:ext cx="5669280" cy="390906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3077283"/>
            <a:ext cx="5829300" cy="2123369"/>
          </a:xfrm>
        </p:spPr>
        <p:txBody>
          <a:bodyPr/>
          <a:lstStyle/>
          <a:p>
            <a:r>
              <a:rPr lang="en-US" smtClean="0"/>
              <a:t>Click to edit Master title style</a:t>
            </a:r>
            <a:endParaRPr lang="en-GB"/>
          </a:p>
        </p:txBody>
      </p:sp>
      <p:sp>
        <p:nvSpPr>
          <p:cNvPr id="3" name="Subtitle 2"/>
          <p:cNvSpPr>
            <a:spLocks noGrp="1"/>
          </p:cNvSpPr>
          <p:nvPr>
            <p:ph type="subTitle" idx="1"/>
          </p:nvPr>
        </p:nvSpPr>
        <p:spPr>
          <a:xfrm>
            <a:off x="1028700" y="5613400"/>
            <a:ext cx="4800600" cy="2531533"/>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a:t>
            </a:fld>
            <a:endParaRPr lang="en-GB"/>
          </a:p>
        </p:txBody>
      </p:sp>
    </p:spTree>
    <p:extLst>
      <p:ext uri="{BB962C8B-B14F-4D97-AF65-F5344CB8AC3E}">
        <p14:creationId xmlns:p14="http://schemas.microsoft.com/office/powerpoint/2010/main" val="4187251093"/>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a:t>
            </a:fld>
            <a:endParaRPr lang="en-GB"/>
          </a:p>
        </p:txBody>
      </p:sp>
    </p:spTree>
    <p:extLst>
      <p:ext uri="{BB962C8B-B14F-4D97-AF65-F5344CB8AC3E}">
        <p14:creationId xmlns:p14="http://schemas.microsoft.com/office/powerpoint/2010/main" val="2863100708"/>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729037" y="573264"/>
            <a:ext cx="1157288" cy="1220822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257176" y="573264"/>
            <a:ext cx="3357563" cy="1220822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a:t>
            </a:fld>
            <a:endParaRPr lang="en-GB"/>
          </a:p>
        </p:txBody>
      </p:sp>
    </p:spTree>
    <p:extLst>
      <p:ext uri="{BB962C8B-B14F-4D97-AF65-F5344CB8AC3E}">
        <p14:creationId xmlns:p14="http://schemas.microsoft.com/office/powerpoint/2010/main" val="26249442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11"/>
        <p:cNvGrpSpPr/>
        <p:nvPr/>
      </p:nvGrpSpPr>
      <p:grpSpPr>
        <a:xfrm>
          <a:off x="0" y="0"/>
          <a:ext cx="0" cy="0"/>
          <a:chOff x="0" y="0"/>
          <a:chExt cx="0" cy="0"/>
        </a:xfrm>
      </p:grpSpPr>
      <p:sp>
        <p:nvSpPr>
          <p:cNvPr id="25" name="Rectangle 24" descr="Dark vertical"/>
          <p:cNvSpPr>
            <a:spLocks noChangeArrowheads="1"/>
          </p:cNvSpPr>
          <p:nvPr userDrawn="1"/>
        </p:nvSpPr>
        <p:spPr bwMode="auto">
          <a:xfrm>
            <a:off x="0" y="-1"/>
            <a:ext cx="6857999" cy="1564001"/>
          </a:xfrm>
          <a:prstGeom prst="rect">
            <a:avLst/>
          </a:prstGeom>
          <a:pattFill prst="narVert">
            <a:fgClr>
              <a:schemeClr val="accent1">
                <a:lumMod val="75000"/>
              </a:schemeClr>
            </a:fgClr>
            <a:bgClr>
              <a:schemeClr val="tx1"/>
            </a:bgClr>
          </a:pattFill>
          <a:ln w="28575">
            <a:solidFill>
              <a:srgbClr val="FFFFFF"/>
            </a:solidFill>
            <a:miter lim="800000"/>
            <a:headEnd/>
            <a:tailEnd/>
          </a:ln>
          <a:effectLst>
            <a:outerShdw dist="12700" dir="5400000" algn="ctr" rotWithShape="0">
              <a:srgbClr val="000000"/>
            </a:outerShdw>
          </a:effectLst>
        </p:spPr>
        <p:txBody>
          <a:bodyPr rot="0" vert="horz" wrap="square" lIns="91440" tIns="182880" rIns="91440" bIns="45720" anchor="ctr" anchorCtr="0" upright="1">
            <a:noAutofit/>
          </a:bodyPr>
          <a:lstStyle/>
          <a:p>
            <a:pPr>
              <a:lnSpc>
                <a:spcPct val="118000"/>
              </a:lnSpc>
              <a:spcAft>
                <a:spcPts val="600"/>
              </a:spcAft>
            </a:pPr>
            <a:r>
              <a:rPr lang="en-US" sz="2400" b="1" kern="1400" dirty="0" smtClean="0">
                <a:solidFill>
                  <a:srgbClr val="FFFFFF"/>
                </a:solidFill>
                <a:effectLst/>
                <a:latin typeface="Letter-join Plus 8"/>
                <a:ea typeface="Times New Roman"/>
              </a:rPr>
              <a:t>Reception</a:t>
            </a:r>
            <a:endParaRPr lang="en-GB" sz="2400" kern="1400" dirty="0">
              <a:solidFill>
                <a:srgbClr val="000000"/>
              </a:solidFill>
              <a:effectLst/>
              <a:latin typeface="Calibri"/>
              <a:ea typeface="Times New Roman"/>
            </a:endParaRPr>
          </a:p>
          <a:p>
            <a:pPr>
              <a:lnSpc>
                <a:spcPct val="118000"/>
              </a:lnSpc>
              <a:spcAft>
                <a:spcPts val="600"/>
              </a:spcAft>
            </a:pPr>
            <a:r>
              <a:rPr lang="en-US" sz="2400" kern="1400" dirty="0">
                <a:solidFill>
                  <a:srgbClr val="FFFFFF"/>
                </a:solidFill>
                <a:effectLst/>
                <a:latin typeface="Letter-join Plus 8"/>
                <a:ea typeface="Times New Roman"/>
              </a:rPr>
              <a:t>Curriculum Plan</a:t>
            </a:r>
            <a:endParaRPr lang="en-GB" sz="2400" kern="1400" dirty="0">
              <a:solidFill>
                <a:srgbClr val="000000"/>
              </a:solidFill>
              <a:effectLst/>
              <a:latin typeface="Calibri"/>
              <a:ea typeface="Times New Roman"/>
            </a:endParaRPr>
          </a:p>
          <a:p>
            <a:pPr>
              <a:lnSpc>
                <a:spcPct val="118000"/>
              </a:lnSpc>
              <a:spcAft>
                <a:spcPts val="0"/>
              </a:spcAft>
            </a:pPr>
            <a:r>
              <a:rPr lang="en-US" sz="2400" kern="1400" dirty="0" smtClean="0">
                <a:solidFill>
                  <a:srgbClr val="FFFFFF"/>
                </a:solidFill>
                <a:effectLst/>
                <a:latin typeface="Letter-join Plus 8"/>
                <a:ea typeface="Times New Roman"/>
              </a:rPr>
              <a:t>Spring Term </a:t>
            </a:r>
            <a:r>
              <a:rPr lang="en-US" sz="2400" kern="1400" dirty="0">
                <a:solidFill>
                  <a:srgbClr val="FFFFFF"/>
                </a:solidFill>
                <a:effectLst/>
                <a:latin typeface="Letter-join Plus 8"/>
                <a:ea typeface="Times New Roman"/>
              </a:rPr>
              <a:t>One</a:t>
            </a:r>
            <a:endParaRPr lang="en-GB" sz="2400" kern="1400" dirty="0">
              <a:solidFill>
                <a:srgbClr val="000000"/>
              </a:solidFill>
              <a:effectLst/>
              <a:latin typeface="Calibri"/>
              <a:ea typeface="Times New Roman"/>
            </a:endParaRPr>
          </a:p>
        </p:txBody>
      </p:sp>
      <p:pic>
        <p:nvPicPr>
          <p:cNvPr id="27" name="Picture 26"/>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590127" y="117476"/>
            <a:ext cx="884045" cy="835024"/>
          </a:xfrm>
          <a:prstGeom prst="rect">
            <a:avLst/>
          </a:prstGeom>
          <a:noFill/>
          <a:ln w="38100" algn="in">
            <a:solidFill>
              <a:srgbClr val="0B5395"/>
            </a:solidFill>
            <a:miter lim="800000"/>
            <a:headEnd/>
            <a:tailEnd/>
          </a:ln>
        </p:spPr>
      </p:pic>
      <p:sp>
        <p:nvSpPr>
          <p:cNvPr id="28" name="Rectangle 27"/>
          <p:cNvSpPr>
            <a:spLocks noChangeArrowheads="1"/>
          </p:cNvSpPr>
          <p:nvPr userDrawn="1"/>
        </p:nvSpPr>
        <p:spPr bwMode="auto">
          <a:xfrm>
            <a:off x="5290872" y="990600"/>
            <a:ext cx="1478685" cy="513792"/>
          </a:xfrm>
          <a:prstGeom prst="rect">
            <a:avLst/>
          </a:prstGeom>
          <a:gradFill rotWithShape="1">
            <a:gsLst>
              <a:gs pos="0">
                <a:srgbClr val="E3EDF9"/>
              </a:gs>
              <a:gs pos="50000">
                <a:srgbClr val="E3EDF9"/>
              </a:gs>
              <a:gs pos="75999">
                <a:srgbClr val="D8E0EA"/>
              </a:gs>
              <a:gs pos="100000">
                <a:srgbClr val="E6EBF0"/>
              </a:gs>
            </a:gsLst>
            <a:path path="shape">
              <a:fillToRect l="50000" t="50000" r="50000" b="50000"/>
            </a:path>
          </a:gradFill>
          <a:ln>
            <a:noFill/>
          </a:ln>
          <a:extLst>
            <a:ext uri="{91240B29-F687-4F45-9708-019B960494DF}">
              <a14:hiddenLine xmlns:a14="http://schemas.microsoft.com/office/drawing/2010/main" w="28575">
                <a:solidFill>
                  <a:srgbClr val="000000"/>
                </a:solidFill>
                <a:miter lim="800000"/>
                <a:headEnd/>
                <a:tailEnd/>
              </a14:hiddenLine>
            </a:ext>
          </a:extLst>
        </p:spPr>
        <p:txBody>
          <a:bodyPr rot="0" vert="horz" wrap="square" lIns="91440" tIns="91440" rIns="91440" bIns="137160" anchor="ctr" anchorCtr="0" upright="1">
            <a:noAutofit/>
          </a:bodyPr>
          <a:lstStyle/>
          <a:p>
            <a:pPr algn="ctr">
              <a:lnSpc>
                <a:spcPct val="111000"/>
              </a:lnSpc>
              <a:spcAft>
                <a:spcPts val="0"/>
              </a:spcAft>
            </a:pPr>
            <a:r>
              <a:rPr lang="en-US" sz="1200" b="1" kern="1400" dirty="0">
                <a:solidFill>
                  <a:srgbClr val="6076B4"/>
                </a:solidFill>
                <a:effectLst/>
                <a:latin typeface="Letter-join Plus 8"/>
                <a:ea typeface="Times New Roman"/>
              </a:rPr>
              <a:t>To Be The Best That We Can Be</a:t>
            </a:r>
            <a:endParaRPr lang="en-GB" sz="1000" kern="1400" dirty="0">
              <a:solidFill>
                <a:srgbClr val="000000"/>
              </a:solidFill>
              <a:effectLst/>
              <a:latin typeface="Calibri"/>
              <a:ea typeface="Times New Roman"/>
            </a:endParaRPr>
          </a:p>
        </p:txBody>
      </p:sp>
      <p:sp>
        <p:nvSpPr>
          <p:cNvPr id="29" name="Rectangle 28" descr="Dark vertical"/>
          <p:cNvSpPr>
            <a:spLocks noChangeArrowheads="1"/>
          </p:cNvSpPr>
          <p:nvPr userDrawn="1"/>
        </p:nvSpPr>
        <p:spPr bwMode="auto">
          <a:xfrm>
            <a:off x="1" y="9158601"/>
            <a:ext cx="6858000" cy="775335"/>
          </a:xfrm>
          <a:prstGeom prst="rect">
            <a:avLst/>
          </a:prstGeom>
          <a:pattFill prst="narVert">
            <a:fgClr>
              <a:schemeClr val="accent1">
                <a:lumMod val="75000"/>
              </a:schemeClr>
            </a:fgClr>
            <a:bgClr>
              <a:schemeClr val="tx1"/>
            </a:bgClr>
          </a:pattFill>
          <a:ln w="28575">
            <a:solidFill>
              <a:srgbClr val="FFFFFF"/>
            </a:solidFill>
            <a:miter lim="800000"/>
            <a:headEnd/>
            <a:tailEnd/>
          </a:ln>
          <a:effectLst>
            <a:outerShdw dist="12700" dir="5400000" algn="ctr" rotWithShape="0">
              <a:srgbClr val="000000"/>
            </a:outerShdw>
          </a:effectLst>
        </p:spPr>
        <p:txBody>
          <a:bodyPr rot="0" vert="horz" wrap="square" lIns="91440" tIns="182880" rIns="91440" bIns="45720" anchor="t" anchorCtr="0" upright="1">
            <a:noAutofit/>
          </a:bodyPr>
          <a:lstStyle/>
          <a:p>
            <a:pPr algn="ctr">
              <a:lnSpc>
                <a:spcPct val="118000"/>
              </a:lnSpc>
              <a:spcAft>
                <a:spcPts val="0"/>
              </a:spcAft>
            </a:pPr>
            <a:r>
              <a:rPr lang="en-US" sz="1000" kern="1400" dirty="0">
                <a:solidFill>
                  <a:srgbClr val="FFFFFF"/>
                </a:solidFill>
                <a:effectLst/>
                <a:latin typeface="Letter-join Plus 8"/>
                <a:ea typeface="Times New Roman"/>
              </a:rPr>
              <a:t>WEBSITE: www.st-josephs.manchester.sch.uk</a:t>
            </a:r>
            <a:endParaRPr lang="en-GB" sz="1000" kern="1400" dirty="0">
              <a:solidFill>
                <a:srgbClr val="000000"/>
              </a:solidFill>
              <a:effectLst/>
              <a:latin typeface="Calibri"/>
              <a:ea typeface="Times New Roman"/>
            </a:endParaRPr>
          </a:p>
          <a:p>
            <a:pPr algn="ctr">
              <a:lnSpc>
                <a:spcPct val="118000"/>
              </a:lnSpc>
              <a:spcAft>
                <a:spcPts val="0"/>
              </a:spcAft>
            </a:pPr>
            <a:r>
              <a:rPr lang="en-US" sz="1000" kern="1400" dirty="0">
                <a:solidFill>
                  <a:srgbClr val="FFFFFF"/>
                </a:solidFill>
                <a:effectLst/>
                <a:latin typeface="Letter-join Plus 8"/>
                <a:ea typeface="Times New Roman"/>
              </a:rPr>
              <a:t>TWITTER: @</a:t>
            </a:r>
            <a:r>
              <a:rPr lang="en-US" sz="1000" kern="1400" dirty="0" err="1">
                <a:solidFill>
                  <a:srgbClr val="FFFFFF"/>
                </a:solidFill>
                <a:effectLst/>
                <a:latin typeface="Letter-join Plus 8"/>
                <a:ea typeface="Times New Roman"/>
              </a:rPr>
              <a:t>St_Josephs_RC</a:t>
            </a:r>
            <a:endParaRPr lang="en-GB" sz="1000" kern="1400" dirty="0">
              <a:solidFill>
                <a:srgbClr val="000000"/>
              </a:solidFill>
              <a:effectLst/>
              <a:latin typeface="Calibri"/>
              <a:ea typeface="Times New Roman"/>
            </a:endParaRPr>
          </a:p>
          <a:p>
            <a:pPr algn="ctr">
              <a:lnSpc>
                <a:spcPct val="118000"/>
              </a:lnSpc>
              <a:spcAft>
                <a:spcPts val="0"/>
              </a:spcAft>
            </a:pPr>
            <a:r>
              <a:rPr lang="en-US" sz="1000" kern="1400" dirty="0">
                <a:solidFill>
                  <a:srgbClr val="FFFFFF"/>
                </a:solidFill>
                <a:effectLst/>
                <a:latin typeface="Letter-join Plus 8"/>
                <a:ea typeface="Times New Roman"/>
              </a:rPr>
              <a:t>Tel No: 0161 224 5347</a:t>
            </a:r>
            <a:endParaRPr lang="en-GB" sz="1000" kern="1400" dirty="0">
              <a:solidFill>
                <a:srgbClr val="000000"/>
              </a:solidFill>
              <a:effectLst/>
              <a:latin typeface="Calibri"/>
              <a:ea typeface="Times New Roman"/>
            </a:endParaRPr>
          </a:p>
        </p:txBody>
      </p:sp>
    </p:spTree>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866">
          <p15:clr>
            <a:srgbClr val="FA7B17"/>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a:t>
            </a:fld>
            <a:endParaRPr lang="en-GB"/>
          </a:p>
        </p:txBody>
      </p:sp>
    </p:spTree>
    <p:extLst>
      <p:ext uri="{BB962C8B-B14F-4D97-AF65-F5344CB8AC3E}">
        <p14:creationId xmlns:p14="http://schemas.microsoft.com/office/powerpoint/2010/main" val="453024722"/>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1735" y="6365524"/>
            <a:ext cx="5829300" cy="1967442"/>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541735" y="4198588"/>
            <a:ext cx="5829300" cy="216693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a:t>
            </a:fld>
            <a:endParaRPr lang="en-GB"/>
          </a:p>
        </p:txBody>
      </p:sp>
    </p:spTree>
    <p:extLst>
      <p:ext uri="{BB962C8B-B14F-4D97-AF65-F5344CB8AC3E}">
        <p14:creationId xmlns:p14="http://schemas.microsoft.com/office/powerpoint/2010/main" val="6262715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257176" y="3338691"/>
            <a:ext cx="2257425" cy="944280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2628901" y="3338691"/>
            <a:ext cx="2257425" cy="944280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a:t>
            </a:fld>
            <a:endParaRPr lang="en-GB"/>
          </a:p>
        </p:txBody>
      </p:sp>
    </p:spTree>
    <p:extLst>
      <p:ext uri="{BB962C8B-B14F-4D97-AF65-F5344CB8AC3E}">
        <p14:creationId xmlns:p14="http://schemas.microsoft.com/office/powerpoint/2010/main" val="22963424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42900" y="396699"/>
            <a:ext cx="6172200" cy="1651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342901" y="2217385"/>
            <a:ext cx="3030141" cy="924101"/>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342901" y="3141486"/>
            <a:ext cx="3030141" cy="570741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3483770" y="2217385"/>
            <a:ext cx="3031331" cy="924101"/>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3483770" y="3141486"/>
            <a:ext cx="3031331" cy="570741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a:t>
            </a:fld>
            <a:endParaRPr lang="en-GB"/>
          </a:p>
        </p:txBody>
      </p:sp>
    </p:spTree>
    <p:extLst>
      <p:ext uri="{BB962C8B-B14F-4D97-AF65-F5344CB8AC3E}">
        <p14:creationId xmlns:p14="http://schemas.microsoft.com/office/powerpoint/2010/main" val="19408675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a:t>
            </a:fld>
            <a:endParaRPr lang="en-GB"/>
          </a:p>
        </p:txBody>
      </p:sp>
    </p:spTree>
    <p:extLst>
      <p:ext uri="{BB962C8B-B14F-4D97-AF65-F5344CB8AC3E}">
        <p14:creationId xmlns:p14="http://schemas.microsoft.com/office/powerpoint/2010/main" val="10527614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a:t>
            </a:fld>
            <a:endParaRPr lang="en-GB"/>
          </a:p>
        </p:txBody>
      </p:sp>
    </p:spTree>
    <p:extLst>
      <p:ext uri="{BB962C8B-B14F-4D97-AF65-F5344CB8AC3E}">
        <p14:creationId xmlns:p14="http://schemas.microsoft.com/office/powerpoint/2010/main" val="33135025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1" y="394405"/>
            <a:ext cx="2256235" cy="1678517"/>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2681288" y="394408"/>
            <a:ext cx="3833813" cy="845449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342901" y="2072924"/>
            <a:ext cx="2256235" cy="677598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a:t>
            </a:fld>
            <a:endParaRPr lang="en-GB"/>
          </a:p>
        </p:txBody>
      </p:sp>
    </p:spTree>
    <p:extLst>
      <p:ext uri="{BB962C8B-B14F-4D97-AF65-F5344CB8AC3E}">
        <p14:creationId xmlns:p14="http://schemas.microsoft.com/office/powerpoint/2010/main" val="20285086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44216" y="6934200"/>
            <a:ext cx="4114800" cy="818622"/>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344216" y="885119"/>
            <a:ext cx="4114800" cy="5943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344216" y="7752822"/>
            <a:ext cx="4114800" cy="116257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a:t>
            </a:fld>
            <a:endParaRPr lang="en-GB"/>
          </a:p>
        </p:txBody>
      </p:sp>
    </p:spTree>
    <p:extLst>
      <p:ext uri="{BB962C8B-B14F-4D97-AF65-F5344CB8AC3E}">
        <p14:creationId xmlns:p14="http://schemas.microsoft.com/office/powerpoint/2010/main" val="9066355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42900" y="396699"/>
            <a:ext cx="6172200" cy="1651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342900" y="2311402"/>
            <a:ext cx="6172200" cy="653750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342900" y="9181397"/>
            <a:ext cx="1600200" cy="527403"/>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GB"/>
          </a:p>
        </p:txBody>
      </p:sp>
      <p:sp>
        <p:nvSpPr>
          <p:cNvPr id="5" name="Footer Placeholder 4"/>
          <p:cNvSpPr>
            <a:spLocks noGrp="1"/>
          </p:cNvSpPr>
          <p:nvPr>
            <p:ph type="ftr" sz="quarter" idx="3"/>
          </p:nvPr>
        </p:nvSpPr>
        <p:spPr>
          <a:xfrm>
            <a:off x="2343150" y="9181397"/>
            <a:ext cx="2171700" cy="527403"/>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4914900" y="9181397"/>
            <a:ext cx="1600200" cy="527403"/>
          </a:xfrm>
          <a:prstGeom prst="rect">
            <a:avLst/>
          </a:prstGeom>
        </p:spPr>
        <p:txBody>
          <a:bodyPr vert="horz" lIns="91440" tIns="45720" rIns="91440" bIns="45720" rtlCol="0" anchor="ctr"/>
          <a:lstStyle>
            <a:lvl1pPr algn="r">
              <a:defRPr sz="1200">
                <a:solidFill>
                  <a:schemeClr val="tx1">
                    <a:tint val="75000"/>
                  </a:schemeClr>
                </a:solidFill>
              </a:defRPr>
            </a:lvl1pPr>
          </a:lstStyle>
          <a:p>
            <a:pPr marL="0" lvl="0" indent="0" algn="r" rtl="0">
              <a:spcBef>
                <a:spcPts val="0"/>
              </a:spcBef>
              <a:spcAft>
                <a:spcPts val="0"/>
              </a:spcAft>
              <a:buNone/>
            </a:pPr>
            <a:fld id="{00000000-1234-1234-1234-123412341234}" type="slidenum">
              <a:rPr lang="en-GB" smtClean="0"/>
              <a:t>‹#›</a:t>
            </a:fld>
            <a:endParaRPr lang="en-GB"/>
          </a:p>
        </p:txBody>
      </p:sp>
    </p:spTree>
    <p:extLst>
      <p:ext uri="{BB962C8B-B14F-4D97-AF65-F5344CB8AC3E}">
        <p14:creationId xmlns:p14="http://schemas.microsoft.com/office/powerpoint/2010/main" val="1924526259"/>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1.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jpeg"/><Relationship Id="rId7"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12" name="Google Shape;112;p14"/>
          <p:cNvSpPr/>
          <p:nvPr/>
        </p:nvSpPr>
        <p:spPr>
          <a:xfrm>
            <a:off x="239549" y="3875315"/>
            <a:ext cx="6473475" cy="5064004"/>
          </a:xfrm>
          <a:prstGeom prst="roundRect">
            <a:avLst>
              <a:gd name="adj" fmla="val 7165"/>
            </a:avLst>
          </a:prstGeom>
          <a:solidFill>
            <a:srgbClr val="FFFFFF"/>
          </a:solidFill>
          <a:ln w="38100" cap="flat" cmpd="sng">
            <a:solidFill>
              <a:srgbClr val="0CB0F1"/>
            </a:solidFill>
            <a:prstDash val="solid"/>
            <a:bevel/>
            <a:headEnd type="none" w="sm" len="sm"/>
            <a:tailEnd type="none" w="sm" len="sm"/>
          </a:ln>
        </p:spPr>
        <p:txBody>
          <a:bodyPr spcFirstLastPara="1" wrap="square" lIns="91425" tIns="91425" rIns="91425" bIns="91425" anchor="ctr" anchorCtr="0">
            <a:noAutofit/>
          </a:bodyPr>
          <a:lstStyle/>
          <a:p>
            <a:pPr marL="0" lvl="0" indent="0" algn="l" rtl="0">
              <a:lnSpc>
                <a:spcPct val="115000"/>
              </a:lnSpc>
              <a:spcBef>
                <a:spcPts val="0"/>
              </a:spcBef>
              <a:spcAft>
                <a:spcPts val="0"/>
              </a:spcAft>
              <a:buClr>
                <a:schemeClr val="dk1"/>
              </a:buClr>
              <a:buSzPts val="1100"/>
              <a:buFont typeface="Arial"/>
              <a:buNone/>
            </a:pPr>
            <a:endParaRPr>
              <a:solidFill>
                <a:schemeClr val="dk1"/>
              </a:solidFill>
              <a:highlight>
                <a:srgbClr val="FFFFFF"/>
              </a:highlight>
              <a:latin typeface="Gloria Hallelujah"/>
              <a:ea typeface="Gloria Hallelujah"/>
              <a:cs typeface="Gloria Hallelujah"/>
              <a:sym typeface="Gloria Hallelujah"/>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highlight>
                <a:srgbClr val="FFFFFF"/>
              </a:highlight>
              <a:latin typeface="Gloria Hallelujah"/>
              <a:ea typeface="Gloria Hallelujah"/>
              <a:cs typeface="Gloria Hallelujah"/>
              <a:sym typeface="Gloria Hallelujah"/>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highlight>
                <a:srgbClr val="FFFFFF"/>
              </a:highlight>
              <a:latin typeface="Gloria Hallelujah"/>
              <a:ea typeface="Gloria Hallelujah"/>
              <a:cs typeface="Gloria Hallelujah"/>
              <a:sym typeface="Gloria Hallelujah"/>
            </a:endParaRPr>
          </a:p>
          <a:p>
            <a:pPr marL="0" lvl="0" indent="0" algn="l" rtl="0">
              <a:lnSpc>
                <a:spcPct val="115000"/>
              </a:lnSpc>
              <a:spcBef>
                <a:spcPts val="1200"/>
              </a:spcBef>
              <a:spcAft>
                <a:spcPts val="1200"/>
              </a:spcAft>
              <a:buClr>
                <a:schemeClr val="dk1"/>
              </a:buClr>
              <a:buSzPts val="1100"/>
              <a:buFont typeface="Arial"/>
              <a:buNone/>
            </a:pPr>
            <a:endParaRPr sz="1300">
              <a:latin typeface="Gloria Hallelujah"/>
              <a:ea typeface="Gloria Hallelujah"/>
              <a:cs typeface="Gloria Hallelujah"/>
              <a:sym typeface="Gloria Hallelujah"/>
            </a:endParaRPr>
          </a:p>
        </p:txBody>
      </p:sp>
      <p:sp>
        <p:nvSpPr>
          <p:cNvPr id="114" name="Google Shape;114;p14"/>
          <p:cNvSpPr txBox="1"/>
          <p:nvPr/>
        </p:nvSpPr>
        <p:spPr>
          <a:xfrm>
            <a:off x="332236" y="3903188"/>
            <a:ext cx="6274626" cy="3354734"/>
          </a:xfrm>
          <a:prstGeom prst="rect">
            <a:avLst/>
          </a:prstGeom>
          <a:noFill/>
          <a:ln>
            <a:noFill/>
          </a:ln>
        </p:spPr>
        <p:txBody>
          <a:bodyPr spcFirstLastPara="1" wrap="square" lIns="91425" tIns="91425" rIns="91425" bIns="91425" anchor="t" anchorCtr="0">
            <a:spAutoFit/>
          </a:bodyPr>
          <a:lstStyle/>
          <a:p>
            <a:pPr algn="ctr"/>
            <a:r>
              <a:rPr lang="en-GB" sz="3000" b="1" dirty="0">
                <a:solidFill>
                  <a:srgbClr val="0CB0F1"/>
                </a:solidFill>
                <a:latin typeface="Letter-join Plus 8" pitchFamily="50" charset="0"/>
                <a:ea typeface="Freckle Face"/>
                <a:cs typeface="Freckle Face"/>
                <a:sym typeface="Freckle Face"/>
              </a:rPr>
              <a:t>Religious Education   </a:t>
            </a:r>
            <a:r>
              <a:rPr lang="en-GB" sz="3000" b="1" dirty="0">
                <a:solidFill>
                  <a:srgbClr val="0CB0F1"/>
                </a:solidFill>
                <a:latin typeface="Letter-join Plus 8" pitchFamily="50" charset="0"/>
                <a:ea typeface="Calibri"/>
                <a:cs typeface="Calibri"/>
                <a:sym typeface="Calibri"/>
              </a:rPr>
              <a:t> </a:t>
            </a:r>
          </a:p>
          <a:p>
            <a:pPr lvl="0" algn="ctr"/>
            <a:endParaRPr lang="en-GB" sz="1600" b="1" dirty="0" smtClean="0">
              <a:solidFill>
                <a:srgbClr val="0070C0"/>
              </a:solidFill>
              <a:latin typeface="Letter-join Plus 8" pitchFamily="50" charset="0"/>
              <a:ea typeface="Gloria Hallelujah"/>
              <a:cs typeface="Gloria Hallelujah"/>
              <a:sym typeface="Gloria Hallelujah"/>
            </a:endParaRPr>
          </a:p>
          <a:p>
            <a:pPr lvl="0" algn="ctr"/>
            <a:endParaRPr lang="en-GB" sz="1600" b="1" dirty="0">
              <a:solidFill>
                <a:srgbClr val="0070C0"/>
              </a:solidFill>
              <a:latin typeface="Letter-join Plus 8" pitchFamily="50" charset="0"/>
              <a:ea typeface="Gloria Hallelujah"/>
              <a:cs typeface="Gloria Hallelujah"/>
              <a:sym typeface="Gloria Hallelujah"/>
            </a:endParaRPr>
          </a:p>
          <a:p>
            <a:pPr lvl="0" algn="ctr"/>
            <a:r>
              <a:rPr lang="en-GB" sz="1600" b="1" dirty="0" smtClean="0">
                <a:solidFill>
                  <a:srgbClr val="0070C0"/>
                </a:solidFill>
                <a:latin typeface="Letter-join Plus 8" pitchFamily="50" charset="0"/>
                <a:ea typeface="Gloria Hallelujah"/>
                <a:cs typeface="Gloria Hallelujah"/>
                <a:sym typeface="Gloria Hallelujah"/>
              </a:rPr>
              <a:t>Reception’s RE topic is ‘Getting to know Jesus’.</a:t>
            </a:r>
          </a:p>
          <a:p>
            <a:pPr lvl="0" algn="ctr"/>
            <a:endParaRPr lang="en-GB" sz="1600" b="1" dirty="0" smtClean="0">
              <a:solidFill>
                <a:srgbClr val="0070C0"/>
              </a:solidFill>
              <a:latin typeface="Letter-join Plus 8" pitchFamily="50" charset="0"/>
              <a:ea typeface="Gloria Hallelujah"/>
              <a:cs typeface="Gloria Hallelujah"/>
              <a:sym typeface="Gloria Hallelujah"/>
            </a:endParaRPr>
          </a:p>
          <a:p>
            <a:pPr lvl="0" algn="ctr"/>
            <a:r>
              <a:rPr lang="en-GB" sz="1600" dirty="0">
                <a:latin typeface="Letter-join Plus 8" pitchFamily="50" charset="0"/>
              </a:rPr>
              <a:t>The children will be getting to know Jesus. Throughout the topic, the children will be given opportunities to become aware that Jesus has a great love for each one of us and will think of ways in which we can show our love for Jesus. </a:t>
            </a:r>
            <a:endParaRPr lang="en-GB" sz="1600" dirty="0" smtClean="0">
              <a:latin typeface="Letter-join Plus 8" pitchFamily="50" charset="0"/>
            </a:endParaRPr>
          </a:p>
          <a:p>
            <a:pPr lvl="0" algn="ctr"/>
            <a:endParaRPr lang="en-GB" sz="1600" dirty="0">
              <a:latin typeface="Letter-join Plus 8" pitchFamily="50" charset="0"/>
            </a:endParaRPr>
          </a:p>
          <a:p>
            <a:pPr lvl="0" algn="ctr"/>
            <a:r>
              <a:rPr lang="en-GB" sz="1600" dirty="0" smtClean="0">
                <a:latin typeface="Letter-join Plus 8" pitchFamily="50" charset="0"/>
              </a:rPr>
              <a:t>They </a:t>
            </a:r>
            <a:r>
              <a:rPr lang="en-GB" sz="1600" dirty="0">
                <a:latin typeface="Letter-join Plus 8" pitchFamily="50" charset="0"/>
              </a:rPr>
              <a:t>will hear that Jesus cured people who were sick and think of ways we can show our love for sick people. </a:t>
            </a:r>
            <a:r>
              <a:rPr lang="en-GB" sz="1600" dirty="0" smtClean="0">
                <a:latin typeface="Letter-join Plus 8" pitchFamily="50" charset="0"/>
                <a:ea typeface="Gloria Hallelujah"/>
                <a:cs typeface="Gloria Hallelujah"/>
                <a:sym typeface="Gloria Hallelujah"/>
              </a:rPr>
              <a:t> </a:t>
            </a:r>
            <a:endParaRPr lang="en-GB" sz="1600" dirty="0">
              <a:latin typeface="Letter-join Plus 8" pitchFamily="50" charset="0"/>
              <a:ea typeface="Gloria Hallelujah"/>
              <a:cs typeface="Gloria Hallelujah"/>
              <a:sym typeface="Gloria Hallelujah"/>
            </a:endParaRPr>
          </a:p>
        </p:txBody>
      </p:sp>
      <p:sp>
        <p:nvSpPr>
          <p:cNvPr id="115" name="Google Shape;115;p14"/>
          <p:cNvSpPr txBox="1"/>
          <p:nvPr/>
        </p:nvSpPr>
        <p:spPr>
          <a:xfrm>
            <a:off x="1456150" y="8016020"/>
            <a:ext cx="3762375" cy="738633"/>
          </a:xfrm>
          <a:prstGeom prst="rect">
            <a:avLst/>
          </a:prstGeom>
          <a:solidFill>
            <a:schemeClr val="accent1">
              <a:lumMod val="20000"/>
              <a:lumOff val="80000"/>
            </a:schemeClr>
          </a:solidFill>
          <a:ln>
            <a:headEnd type="none" w="sm" len="sm"/>
            <a:tailEnd type="none" w="sm" len="sm"/>
          </a:ln>
        </p:spPr>
        <p:style>
          <a:lnRef idx="2">
            <a:schemeClr val="accent1"/>
          </a:lnRef>
          <a:fillRef idx="1">
            <a:schemeClr val="lt1"/>
          </a:fillRef>
          <a:effectRef idx="0">
            <a:schemeClr val="accent1"/>
          </a:effectRef>
          <a:fontRef idx="minor">
            <a:schemeClr val="dk1"/>
          </a:fontRef>
        </p:style>
        <p:txBody>
          <a:bodyPr spcFirstLastPara="1" wrap="square" lIns="91425" tIns="91425" rIns="91425" bIns="91425" anchor="t" anchorCtr="0">
            <a:spAutoFit/>
          </a:bodyPr>
          <a:lstStyle/>
          <a:p>
            <a:pPr lvl="0" algn="ctr"/>
            <a:r>
              <a:rPr lang="en-GB" sz="1200" b="1" dirty="0">
                <a:solidFill>
                  <a:srgbClr val="0070C0"/>
                </a:solidFill>
                <a:latin typeface="Letter-join Plus 8" pitchFamily="50" charset="0"/>
                <a:ea typeface="Freckle Face"/>
                <a:cs typeface="Freckle Face"/>
                <a:sym typeface="Freckle Face"/>
              </a:rPr>
              <a:t>How to help at home</a:t>
            </a:r>
            <a:r>
              <a:rPr lang="en-GB" sz="1200" b="1" dirty="0" smtClean="0">
                <a:solidFill>
                  <a:srgbClr val="0070C0"/>
                </a:solidFill>
                <a:latin typeface="Letter-join Plus 8" pitchFamily="50" charset="0"/>
                <a:ea typeface="Freckle Face"/>
                <a:cs typeface="Freckle Face"/>
                <a:sym typeface="Freckle Face"/>
              </a:rPr>
              <a:t>: Encourage children to ask Jesus for help for themselves and others. Talk about how we can show love for Jesus. </a:t>
            </a:r>
            <a:endParaRPr sz="1200" b="1" dirty="0">
              <a:solidFill>
                <a:srgbClr val="0070C0"/>
              </a:solidFill>
              <a:latin typeface="Letter-join Plus 8" pitchFamily="50" charset="0"/>
              <a:ea typeface="Freckle Face"/>
              <a:cs typeface="Freckle Face"/>
              <a:sym typeface="Freckle Face"/>
            </a:endParaRPr>
          </a:p>
        </p:txBody>
      </p:sp>
      <p:pic>
        <p:nvPicPr>
          <p:cNvPr id="12" name="Google Shape;119;p14">
            <a:extLst>
              <a:ext uri="{FF2B5EF4-FFF2-40B4-BE49-F238E27FC236}">
                <a16:creationId xmlns:a16="http://schemas.microsoft.com/office/drawing/2014/main" id="{198EFD01-9985-4163-BFC6-40110A8191BC}"/>
              </a:ext>
            </a:extLst>
          </p:cNvPr>
          <p:cNvPicPr preferRelativeResize="0"/>
          <p:nvPr/>
        </p:nvPicPr>
        <p:blipFill>
          <a:blip r:embed="rId3">
            <a:alphaModFix/>
          </a:blip>
          <a:stretch>
            <a:fillRect/>
          </a:stretch>
        </p:blipFill>
        <p:spPr>
          <a:xfrm>
            <a:off x="5398123" y="8070790"/>
            <a:ext cx="460209" cy="795958"/>
          </a:xfrm>
          <a:prstGeom prst="rect">
            <a:avLst/>
          </a:prstGeom>
          <a:noFill/>
          <a:ln>
            <a:noFill/>
          </a:ln>
        </p:spPr>
      </p:pic>
      <p:pic>
        <p:nvPicPr>
          <p:cNvPr id="13" name="Google Shape;119;p14">
            <a:extLst>
              <a:ext uri="{FF2B5EF4-FFF2-40B4-BE49-F238E27FC236}">
                <a16:creationId xmlns:a16="http://schemas.microsoft.com/office/drawing/2014/main" id="{B8EA198E-AE7B-4860-809C-D62A731BA557}"/>
              </a:ext>
            </a:extLst>
          </p:cNvPr>
          <p:cNvPicPr preferRelativeResize="0"/>
          <p:nvPr/>
        </p:nvPicPr>
        <p:blipFill>
          <a:blip r:embed="rId3">
            <a:alphaModFix/>
          </a:blip>
          <a:stretch>
            <a:fillRect/>
          </a:stretch>
        </p:blipFill>
        <p:spPr>
          <a:xfrm>
            <a:off x="816343" y="8070790"/>
            <a:ext cx="460209" cy="795958"/>
          </a:xfrm>
          <a:prstGeom prst="rect">
            <a:avLst/>
          </a:prstGeom>
          <a:noFill/>
          <a:ln>
            <a:noFill/>
          </a:ln>
        </p:spPr>
      </p:pic>
      <p:pic>
        <p:nvPicPr>
          <p:cNvPr id="3" name="Picture 2"/>
          <p:cNvPicPr>
            <a:picLocks noChangeAspect="1"/>
          </p:cNvPicPr>
          <p:nvPr/>
        </p:nvPicPr>
        <p:blipFill>
          <a:blip r:embed="rId4"/>
          <a:stretch>
            <a:fillRect/>
          </a:stretch>
        </p:blipFill>
        <p:spPr>
          <a:xfrm>
            <a:off x="468397" y="3977241"/>
            <a:ext cx="987753" cy="867621"/>
          </a:xfrm>
          <a:prstGeom prst="rect">
            <a:avLst/>
          </a:prstGeom>
        </p:spPr>
      </p:pic>
      <p:sp>
        <p:nvSpPr>
          <p:cNvPr id="14" name="Rectangle 13" descr="Dark vertical"/>
          <p:cNvSpPr>
            <a:spLocks noChangeArrowheads="1"/>
          </p:cNvSpPr>
          <p:nvPr/>
        </p:nvSpPr>
        <p:spPr bwMode="auto">
          <a:xfrm>
            <a:off x="0" y="-1"/>
            <a:ext cx="6857999" cy="1564001"/>
          </a:xfrm>
          <a:prstGeom prst="rect">
            <a:avLst/>
          </a:prstGeom>
          <a:pattFill prst="narVert">
            <a:fgClr>
              <a:schemeClr val="accent1">
                <a:lumMod val="75000"/>
              </a:schemeClr>
            </a:fgClr>
            <a:bgClr>
              <a:schemeClr val="tx1"/>
            </a:bgClr>
          </a:pattFill>
          <a:ln w="28575">
            <a:solidFill>
              <a:srgbClr val="FFFFFF"/>
            </a:solidFill>
            <a:miter lim="800000"/>
            <a:headEnd/>
            <a:tailEnd/>
          </a:ln>
          <a:effectLst>
            <a:outerShdw dist="12700" dir="5400000" algn="ctr" rotWithShape="0">
              <a:srgbClr val="000000"/>
            </a:outerShdw>
          </a:effectLst>
        </p:spPr>
        <p:txBody>
          <a:bodyPr rot="0" vert="horz" wrap="square" lIns="91440" tIns="182880" rIns="91440" bIns="45720" anchor="ctr" anchorCtr="0" upright="1">
            <a:noAutofit/>
          </a:bodyPr>
          <a:lstStyle/>
          <a:p>
            <a:pPr>
              <a:lnSpc>
                <a:spcPct val="118000"/>
              </a:lnSpc>
              <a:spcAft>
                <a:spcPts val="600"/>
              </a:spcAft>
            </a:pPr>
            <a:r>
              <a:rPr lang="en-US" sz="2400" b="1" kern="1400" dirty="0" smtClean="0">
                <a:solidFill>
                  <a:srgbClr val="FFFFFF"/>
                </a:solidFill>
                <a:effectLst/>
                <a:latin typeface="Letter-join Plus 8"/>
                <a:ea typeface="Times New Roman"/>
              </a:rPr>
              <a:t>Reception</a:t>
            </a:r>
            <a:endParaRPr lang="en-GB" sz="2400" kern="1400" dirty="0">
              <a:solidFill>
                <a:srgbClr val="000000"/>
              </a:solidFill>
              <a:effectLst/>
              <a:latin typeface="Calibri"/>
              <a:ea typeface="Times New Roman"/>
            </a:endParaRPr>
          </a:p>
          <a:p>
            <a:pPr>
              <a:lnSpc>
                <a:spcPct val="118000"/>
              </a:lnSpc>
              <a:spcAft>
                <a:spcPts val="600"/>
              </a:spcAft>
            </a:pPr>
            <a:r>
              <a:rPr lang="en-US" sz="2400" kern="1400" dirty="0">
                <a:solidFill>
                  <a:srgbClr val="FFFFFF"/>
                </a:solidFill>
                <a:effectLst/>
                <a:latin typeface="Letter-join Plus 8"/>
                <a:ea typeface="Times New Roman"/>
              </a:rPr>
              <a:t>Curriculum Plan</a:t>
            </a:r>
            <a:endParaRPr lang="en-GB" sz="2400" kern="1400" dirty="0">
              <a:solidFill>
                <a:srgbClr val="000000"/>
              </a:solidFill>
              <a:effectLst/>
              <a:latin typeface="Calibri"/>
              <a:ea typeface="Times New Roman"/>
            </a:endParaRPr>
          </a:p>
          <a:p>
            <a:pPr>
              <a:lnSpc>
                <a:spcPct val="118000"/>
              </a:lnSpc>
              <a:spcAft>
                <a:spcPts val="0"/>
              </a:spcAft>
            </a:pPr>
            <a:r>
              <a:rPr lang="en-US" sz="2400" kern="1400" dirty="0" smtClean="0">
                <a:solidFill>
                  <a:srgbClr val="FFFFFF"/>
                </a:solidFill>
                <a:effectLst/>
                <a:latin typeface="Letter-join Plus 8"/>
                <a:ea typeface="Times New Roman"/>
              </a:rPr>
              <a:t>Spring Term </a:t>
            </a:r>
            <a:r>
              <a:rPr lang="en-US" sz="2400" kern="1400" dirty="0">
                <a:solidFill>
                  <a:srgbClr val="FFFFFF"/>
                </a:solidFill>
                <a:effectLst/>
                <a:latin typeface="Letter-join Plus 8"/>
                <a:ea typeface="Times New Roman"/>
              </a:rPr>
              <a:t>One</a:t>
            </a:r>
            <a:endParaRPr lang="en-GB" sz="2400" kern="1400" dirty="0">
              <a:solidFill>
                <a:srgbClr val="000000"/>
              </a:solidFill>
              <a:effectLst/>
              <a:latin typeface="Calibri"/>
              <a:ea typeface="Times New Roman"/>
            </a:endParaRPr>
          </a:p>
        </p:txBody>
      </p:sp>
      <p:pic>
        <p:nvPicPr>
          <p:cNvPr id="15" name="Picture 14"/>
          <p:cNvPicPr/>
          <p:nvPr/>
        </p:nvPicPr>
        <p:blipFill>
          <a:blip r:embed="rId5">
            <a:extLst>
              <a:ext uri="{28A0092B-C50C-407E-A947-70E740481C1C}">
                <a14:useLocalDpi xmlns:a14="http://schemas.microsoft.com/office/drawing/2010/main" val="0"/>
              </a:ext>
            </a:extLst>
          </a:blip>
          <a:srcRect/>
          <a:stretch>
            <a:fillRect/>
          </a:stretch>
        </p:blipFill>
        <p:spPr bwMode="auto">
          <a:xfrm>
            <a:off x="5590127" y="117476"/>
            <a:ext cx="884045" cy="835024"/>
          </a:xfrm>
          <a:prstGeom prst="rect">
            <a:avLst/>
          </a:prstGeom>
          <a:noFill/>
          <a:ln w="38100" algn="in">
            <a:solidFill>
              <a:srgbClr val="0B5395"/>
            </a:solidFill>
            <a:miter lim="800000"/>
            <a:headEnd/>
            <a:tailEnd/>
          </a:ln>
        </p:spPr>
      </p:pic>
      <p:sp>
        <p:nvSpPr>
          <p:cNvPr id="16" name="Rectangle 15"/>
          <p:cNvSpPr>
            <a:spLocks noChangeArrowheads="1"/>
          </p:cNvSpPr>
          <p:nvPr/>
        </p:nvSpPr>
        <p:spPr bwMode="auto">
          <a:xfrm>
            <a:off x="5290872" y="990600"/>
            <a:ext cx="1478685" cy="513792"/>
          </a:xfrm>
          <a:prstGeom prst="rect">
            <a:avLst/>
          </a:prstGeom>
          <a:gradFill rotWithShape="1">
            <a:gsLst>
              <a:gs pos="0">
                <a:srgbClr val="E3EDF9"/>
              </a:gs>
              <a:gs pos="50000">
                <a:srgbClr val="E3EDF9"/>
              </a:gs>
              <a:gs pos="75999">
                <a:srgbClr val="D8E0EA"/>
              </a:gs>
              <a:gs pos="100000">
                <a:srgbClr val="E6EBF0"/>
              </a:gs>
            </a:gsLst>
            <a:path path="shape">
              <a:fillToRect l="50000" t="50000" r="50000" b="50000"/>
            </a:path>
          </a:gradFill>
          <a:ln>
            <a:noFill/>
          </a:ln>
          <a:extLst>
            <a:ext uri="{91240B29-F687-4F45-9708-019B960494DF}">
              <a14:hiddenLine xmlns:a14="http://schemas.microsoft.com/office/drawing/2010/main" w="28575">
                <a:solidFill>
                  <a:srgbClr val="000000"/>
                </a:solidFill>
                <a:miter lim="800000"/>
                <a:headEnd/>
                <a:tailEnd/>
              </a14:hiddenLine>
            </a:ext>
          </a:extLst>
        </p:spPr>
        <p:txBody>
          <a:bodyPr rot="0" vert="horz" wrap="square" lIns="91440" tIns="91440" rIns="91440" bIns="137160" anchor="ctr" anchorCtr="0" upright="1">
            <a:noAutofit/>
          </a:bodyPr>
          <a:lstStyle/>
          <a:p>
            <a:pPr algn="ctr">
              <a:lnSpc>
                <a:spcPct val="111000"/>
              </a:lnSpc>
              <a:spcAft>
                <a:spcPts val="0"/>
              </a:spcAft>
            </a:pPr>
            <a:r>
              <a:rPr lang="en-US" sz="1200" b="1" kern="1400" dirty="0">
                <a:solidFill>
                  <a:srgbClr val="6076B4"/>
                </a:solidFill>
                <a:effectLst/>
                <a:latin typeface="Letter-join Plus 8"/>
                <a:ea typeface="Times New Roman"/>
              </a:rPr>
              <a:t>To Be The Best That We Can Be</a:t>
            </a:r>
            <a:endParaRPr lang="en-GB" sz="1000" kern="1400" dirty="0">
              <a:solidFill>
                <a:srgbClr val="000000"/>
              </a:solidFill>
              <a:effectLst/>
              <a:latin typeface="Calibri"/>
              <a:ea typeface="Times New Roman"/>
            </a:endParaRPr>
          </a:p>
        </p:txBody>
      </p:sp>
      <p:sp>
        <p:nvSpPr>
          <p:cNvPr id="17" name="Rectangle 16" descr="Dark vertical"/>
          <p:cNvSpPr>
            <a:spLocks noChangeArrowheads="1"/>
          </p:cNvSpPr>
          <p:nvPr/>
        </p:nvSpPr>
        <p:spPr bwMode="auto">
          <a:xfrm>
            <a:off x="1" y="9158601"/>
            <a:ext cx="6858000" cy="775335"/>
          </a:xfrm>
          <a:prstGeom prst="rect">
            <a:avLst/>
          </a:prstGeom>
          <a:pattFill prst="narVert">
            <a:fgClr>
              <a:schemeClr val="accent1">
                <a:lumMod val="75000"/>
              </a:schemeClr>
            </a:fgClr>
            <a:bgClr>
              <a:schemeClr val="tx1"/>
            </a:bgClr>
          </a:pattFill>
          <a:ln w="28575">
            <a:solidFill>
              <a:srgbClr val="FFFFFF"/>
            </a:solidFill>
            <a:miter lim="800000"/>
            <a:headEnd/>
            <a:tailEnd/>
          </a:ln>
          <a:effectLst>
            <a:outerShdw dist="12700" dir="5400000" algn="ctr" rotWithShape="0">
              <a:srgbClr val="000000"/>
            </a:outerShdw>
          </a:effectLst>
        </p:spPr>
        <p:txBody>
          <a:bodyPr rot="0" vert="horz" wrap="square" lIns="91440" tIns="182880" rIns="91440" bIns="45720" anchor="t" anchorCtr="0" upright="1">
            <a:noAutofit/>
          </a:bodyPr>
          <a:lstStyle/>
          <a:p>
            <a:pPr algn="ctr">
              <a:lnSpc>
                <a:spcPct val="118000"/>
              </a:lnSpc>
              <a:spcAft>
                <a:spcPts val="0"/>
              </a:spcAft>
            </a:pPr>
            <a:r>
              <a:rPr lang="en-US" sz="1000" kern="1400" dirty="0">
                <a:solidFill>
                  <a:srgbClr val="FFFFFF"/>
                </a:solidFill>
                <a:effectLst/>
                <a:latin typeface="Letter-join Plus 8"/>
                <a:ea typeface="Times New Roman"/>
              </a:rPr>
              <a:t>WEBSITE: www.st-josephs.manchester.sch.uk</a:t>
            </a:r>
            <a:endParaRPr lang="en-GB" sz="1000" kern="1400" dirty="0">
              <a:solidFill>
                <a:srgbClr val="000000"/>
              </a:solidFill>
              <a:effectLst/>
              <a:latin typeface="Calibri"/>
              <a:ea typeface="Times New Roman"/>
            </a:endParaRPr>
          </a:p>
          <a:p>
            <a:pPr algn="ctr">
              <a:lnSpc>
                <a:spcPct val="118000"/>
              </a:lnSpc>
              <a:spcAft>
                <a:spcPts val="0"/>
              </a:spcAft>
            </a:pPr>
            <a:r>
              <a:rPr lang="en-US" sz="1000" kern="1400" dirty="0">
                <a:solidFill>
                  <a:srgbClr val="FFFFFF"/>
                </a:solidFill>
                <a:effectLst/>
                <a:latin typeface="Letter-join Plus 8"/>
                <a:ea typeface="Times New Roman"/>
              </a:rPr>
              <a:t>TWITTER: @</a:t>
            </a:r>
            <a:r>
              <a:rPr lang="en-US" sz="1000" kern="1400" dirty="0" err="1">
                <a:solidFill>
                  <a:srgbClr val="FFFFFF"/>
                </a:solidFill>
                <a:effectLst/>
                <a:latin typeface="Letter-join Plus 8"/>
                <a:ea typeface="Times New Roman"/>
              </a:rPr>
              <a:t>St_Josephs_RC</a:t>
            </a:r>
            <a:endParaRPr lang="en-GB" sz="1000" kern="1400" dirty="0">
              <a:solidFill>
                <a:srgbClr val="000000"/>
              </a:solidFill>
              <a:effectLst/>
              <a:latin typeface="Calibri"/>
              <a:ea typeface="Times New Roman"/>
            </a:endParaRPr>
          </a:p>
          <a:p>
            <a:pPr algn="ctr">
              <a:lnSpc>
                <a:spcPct val="118000"/>
              </a:lnSpc>
              <a:spcAft>
                <a:spcPts val="0"/>
              </a:spcAft>
            </a:pPr>
            <a:r>
              <a:rPr lang="en-US" sz="1000" kern="1400" dirty="0">
                <a:solidFill>
                  <a:srgbClr val="FFFFFF"/>
                </a:solidFill>
                <a:effectLst/>
                <a:latin typeface="Letter-join Plus 8"/>
                <a:ea typeface="Times New Roman"/>
              </a:rPr>
              <a:t>Tel No: 0161 224 5347</a:t>
            </a:r>
            <a:endParaRPr lang="en-GB" sz="1000" kern="1400" dirty="0">
              <a:solidFill>
                <a:srgbClr val="000000"/>
              </a:solidFill>
              <a:effectLst/>
              <a:latin typeface="Calibri"/>
              <a:ea typeface="Times New Roman"/>
            </a:endParaRPr>
          </a:p>
        </p:txBody>
      </p:sp>
      <p:sp>
        <p:nvSpPr>
          <p:cNvPr id="19" name="Rectangle 18"/>
          <p:cNvSpPr>
            <a:spLocks noChangeArrowheads="1"/>
          </p:cNvSpPr>
          <p:nvPr/>
        </p:nvSpPr>
        <p:spPr bwMode="auto">
          <a:xfrm>
            <a:off x="1" y="1809750"/>
            <a:ext cx="6857998" cy="1874156"/>
          </a:xfrm>
          <a:prstGeom prst="rect">
            <a:avLst/>
          </a:prstGeom>
          <a:gradFill rotWithShape="1">
            <a:gsLst>
              <a:gs pos="0">
                <a:srgbClr val="E3EDF9"/>
              </a:gs>
              <a:gs pos="50000">
                <a:srgbClr val="E3EDF9"/>
              </a:gs>
              <a:gs pos="75999">
                <a:srgbClr val="D8E0EA"/>
              </a:gs>
              <a:gs pos="100000">
                <a:srgbClr val="E6EBF0"/>
              </a:gs>
            </a:gsLst>
            <a:path path="shape">
              <a:fillToRect l="50000" t="50000" r="50000" b="50000"/>
            </a:path>
          </a:gradFill>
          <a:ln>
            <a:noFill/>
          </a:ln>
          <a:extLst>
            <a:ext uri="{91240B29-F687-4F45-9708-019B960494DF}">
              <a14:hiddenLine xmlns:a14="http://schemas.microsoft.com/office/drawing/2010/main" w="28575">
                <a:solidFill>
                  <a:srgbClr val="000000"/>
                </a:solidFill>
                <a:miter lim="800000"/>
                <a:headEnd/>
                <a:tailEnd/>
              </a14:hiddenLine>
            </a:ext>
          </a:extLst>
        </p:spPr>
        <p:txBody>
          <a:bodyPr rot="0" vert="horz" wrap="square" lIns="91440" tIns="91440" rIns="91440" bIns="137160" anchor="ctr" anchorCtr="0" upright="1">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18000"/>
              </a:lnSpc>
              <a:spcAft>
                <a:spcPts val="0"/>
              </a:spcAft>
            </a:pPr>
            <a:r>
              <a:rPr lang="en-US" sz="2200" b="1" kern="1400" dirty="0" smtClean="0">
                <a:solidFill>
                  <a:srgbClr val="003C71"/>
                </a:solidFill>
                <a:effectLst/>
                <a:latin typeface="Letter-join Plus 8"/>
                <a:ea typeface="Times New Roman"/>
              </a:rPr>
              <a:t>Reception </a:t>
            </a:r>
            <a:r>
              <a:rPr lang="en-US" sz="2200" b="1" kern="1400" smtClean="0">
                <a:solidFill>
                  <a:srgbClr val="003C71"/>
                </a:solidFill>
                <a:effectLst/>
                <a:latin typeface="Letter-join Plus 8"/>
                <a:ea typeface="Times New Roman"/>
              </a:rPr>
              <a:t>Class Teacher</a:t>
            </a:r>
            <a:endParaRPr lang="en-US" sz="2200" b="1" kern="1400" dirty="0" smtClean="0">
              <a:solidFill>
                <a:srgbClr val="003C71"/>
              </a:solidFill>
              <a:effectLst/>
              <a:latin typeface="Letter-join Plus 8"/>
              <a:ea typeface="Times New Roman"/>
            </a:endParaRPr>
          </a:p>
          <a:p>
            <a:pPr algn="ctr">
              <a:lnSpc>
                <a:spcPct val="118000"/>
              </a:lnSpc>
              <a:spcAft>
                <a:spcPts val="0"/>
              </a:spcAft>
            </a:pPr>
            <a:endParaRPr lang="en-US" sz="1000" b="1" kern="1400" dirty="0" smtClean="0">
              <a:solidFill>
                <a:srgbClr val="003C71"/>
              </a:solidFill>
              <a:effectLst/>
              <a:latin typeface="Letter-join Plus 8"/>
              <a:ea typeface="Times New Roman"/>
            </a:endParaRPr>
          </a:p>
          <a:p>
            <a:pPr algn="ctr">
              <a:lnSpc>
                <a:spcPct val="118000"/>
              </a:lnSpc>
            </a:pPr>
            <a:r>
              <a:rPr lang="en-GB" sz="2000" b="1" dirty="0" smtClean="0">
                <a:solidFill>
                  <a:schemeClr val="tx1"/>
                </a:solidFill>
                <a:latin typeface="Letter-join Plus 8" pitchFamily="50" charset="0"/>
                <a:ea typeface="Caveat"/>
                <a:cs typeface="Caveat"/>
                <a:sym typeface="Caveat"/>
              </a:rPr>
              <a:t>Mrs C Knox</a:t>
            </a:r>
            <a:r>
              <a:rPr lang="en-US" sz="2000" b="1" kern="1400" dirty="0" smtClean="0">
                <a:latin typeface="Letter-join Plus 8"/>
                <a:ea typeface="Times New Roman"/>
              </a:rPr>
              <a:t> </a:t>
            </a:r>
            <a:endParaRPr lang="en-GB" sz="2000" b="1" kern="1400" dirty="0" smtClean="0">
              <a:latin typeface="Calibri"/>
              <a:ea typeface="Times New Roman"/>
            </a:endParaRPr>
          </a:p>
          <a:p>
            <a:pPr lvl="0" algn="ctr">
              <a:buClr>
                <a:schemeClr val="dk1"/>
              </a:buClr>
              <a:buSzPts val="1100"/>
            </a:pPr>
            <a:endParaRPr lang="en-GB" u="sng" dirty="0" smtClean="0">
              <a:solidFill>
                <a:schemeClr val="tx1"/>
              </a:solidFill>
              <a:latin typeface="Letter-join Plus 8" pitchFamily="50" charset="0"/>
            </a:endParaRPr>
          </a:p>
          <a:p>
            <a:pPr lvl="0" algn="ctr">
              <a:buClr>
                <a:schemeClr val="dk1"/>
              </a:buClr>
              <a:buSzPts val="1100"/>
            </a:pPr>
            <a:endParaRPr lang="en-GB" sz="500" u="sng" dirty="0" smtClean="0">
              <a:solidFill>
                <a:schemeClr val="tx1"/>
              </a:solidFill>
              <a:latin typeface="Letter-join Plus 8" pitchFamily="50" charset="0"/>
            </a:endParaRPr>
          </a:p>
          <a:p>
            <a:pPr lvl="0" algn="ctr">
              <a:buClr>
                <a:schemeClr val="dk1"/>
              </a:buClr>
              <a:buSzPts val="1100"/>
            </a:pPr>
            <a:r>
              <a:rPr lang="en-GB" dirty="0" smtClean="0">
                <a:solidFill>
                  <a:schemeClr val="tx1"/>
                </a:solidFill>
                <a:latin typeface="Letter-join Plus 8" pitchFamily="50" charset="0"/>
              </a:rPr>
              <a:t>Thank you for your continued support </a:t>
            </a:r>
            <a:endParaRPr lang="en-GB" dirty="0">
              <a:solidFill>
                <a:schemeClr val="tx1"/>
              </a:solidFill>
              <a:latin typeface="Letter-join Plus 8" pitchFamily="50"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15"/>
          <p:cNvSpPr/>
          <p:nvPr/>
        </p:nvSpPr>
        <p:spPr>
          <a:xfrm>
            <a:off x="254850" y="1699476"/>
            <a:ext cx="6348300" cy="4035149"/>
          </a:xfrm>
          <a:prstGeom prst="roundRect">
            <a:avLst>
              <a:gd name="adj" fmla="val 7165"/>
            </a:avLst>
          </a:prstGeom>
          <a:solidFill>
            <a:srgbClr val="FFFFFF"/>
          </a:solidFill>
          <a:ln w="38100" cap="flat" cmpd="sng">
            <a:solidFill>
              <a:srgbClr val="0CB0F1"/>
            </a:solidFill>
            <a:prstDash val="solid"/>
            <a:bevel/>
            <a:headEnd type="none" w="sm" len="sm"/>
            <a:tailEnd type="none" w="sm" len="sm"/>
          </a:ln>
        </p:spPr>
        <p:txBody>
          <a:bodyPr spcFirstLastPara="1" wrap="square" lIns="91425" tIns="91425" rIns="91425" bIns="91425" anchor="ctr" anchorCtr="0">
            <a:noAutofit/>
          </a:bodyPr>
          <a:lstStyle/>
          <a:p>
            <a:pPr marL="0" lvl="0" indent="0" algn="l" rtl="0">
              <a:lnSpc>
                <a:spcPct val="115000"/>
              </a:lnSpc>
              <a:spcBef>
                <a:spcPts val="0"/>
              </a:spcBef>
              <a:spcAft>
                <a:spcPts val="0"/>
              </a:spcAft>
              <a:buClr>
                <a:schemeClr val="dk1"/>
              </a:buClr>
              <a:buSzPts val="1100"/>
              <a:buFont typeface="Arial"/>
              <a:buNone/>
            </a:pPr>
            <a:endParaRPr sz="1100">
              <a:solidFill>
                <a:schemeClr val="dk1"/>
              </a:solidFill>
              <a:highlight>
                <a:srgbClr val="FFFFFF"/>
              </a:highlight>
              <a:latin typeface="Gloria Hallelujah"/>
              <a:ea typeface="Gloria Hallelujah"/>
              <a:cs typeface="Gloria Hallelujah"/>
              <a:sym typeface="Gloria Hallelujah"/>
            </a:endParaRPr>
          </a:p>
          <a:p>
            <a:pPr marL="0" lvl="0" indent="0" algn="l" rtl="0">
              <a:lnSpc>
                <a:spcPct val="115000"/>
              </a:lnSpc>
              <a:spcBef>
                <a:spcPts val="0"/>
              </a:spcBef>
              <a:spcAft>
                <a:spcPts val="0"/>
              </a:spcAft>
              <a:buClr>
                <a:schemeClr val="dk1"/>
              </a:buClr>
              <a:buSzPts val="1100"/>
              <a:buFont typeface="Arial"/>
              <a:buNone/>
            </a:pPr>
            <a:endParaRPr sz="1100">
              <a:solidFill>
                <a:schemeClr val="dk1"/>
              </a:solidFill>
              <a:highlight>
                <a:srgbClr val="FFFFFF"/>
              </a:highlight>
              <a:latin typeface="Gloria Hallelujah"/>
              <a:ea typeface="Gloria Hallelujah"/>
              <a:cs typeface="Gloria Hallelujah"/>
              <a:sym typeface="Gloria Hallelujah"/>
            </a:endParaRPr>
          </a:p>
          <a:p>
            <a:pPr marL="0" lvl="0" indent="0" algn="l" rtl="0">
              <a:lnSpc>
                <a:spcPct val="115000"/>
              </a:lnSpc>
              <a:spcBef>
                <a:spcPts val="0"/>
              </a:spcBef>
              <a:spcAft>
                <a:spcPts val="0"/>
              </a:spcAft>
              <a:buClr>
                <a:schemeClr val="dk1"/>
              </a:buClr>
              <a:buSzPts val="1100"/>
              <a:buFont typeface="Arial"/>
              <a:buNone/>
            </a:pPr>
            <a:endParaRPr sz="1100">
              <a:solidFill>
                <a:schemeClr val="dk1"/>
              </a:solidFill>
              <a:highlight>
                <a:srgbClr val="FFFFFF"/>
              </a:highlight>
              <a:latin typeface="Gloria Hallelujah"/>
              <a:ea typeface="Gloria Hallelujah"/>
              <a:cs typeface="Gloria Hallelujah"/>
              <a:sym typeface="Gloria Hallelujah"/>
            </a:endParaRPr>
          </a:p>
          <a:p>
            <a:pPr marL="0" lvl="0" indent="0" algn="l" rtl="0">
              <a:lnSpc>
                <a:spcPct val="115000"/>
              </a:lnSpc>
              <a:spcBef>
                <a:spcPts val="0"/>
              </a:spcBef>
              <a:spcAft>
                <a:spcPts val="0"/>
              </a:spcAft>
              <a:buClr>
                <a:schemeClr val="dk1"/>
              </a:buClr>
              <a:buSzPts val="1100"/>
              <a:buFont typeface="Arial"/>
              <a:buNone/>
            </a:pPr>
            <a:endParaRPr sz="1100">
              <a:solidFill>
                <a:schemeClr val="dk1"/>
              </a:solidFill>
              <a:highlight>
                <a:srgbClr val="FFFFFF"/>
              </a:highlight>
              <a:latin typeface="Gloria Hallelujah"/>
              <a:ea typeface="Gloria Hallelujah"/>
              <a:cs typeface="Gloria Hallelujah"/>
              <a:sym typeface="Gloria Hallelujah"/>
            </a:endParaRPr>
          </a:p>
          <a:p>
            <a:pPr marL="0" lvl="0" indent="0" algn="l" rtl="0">
              <a:lnSpc>
                <a:spcPct val="115000"/>
              </a:lnSpc>
              <a:spcBef>
                <a:spcPts val="0"/>
              </a:spcBef>
              <a:spcAft>
                <a:spcPts val="0"/>
              </a:spcAft>
              <a:buClr>
                <a:schemeClr val="dk1"/>
              </a:buClr>
              <a:buSzPts val="1100"/>
              <a:buFont typeface="Arial"/>
              <a:buNone/>
            </a:pPr>
            <a:endParaRPr sz="1100">
              <a:solidFill>
                <a:schemeClr val="dk1"/>
              </a:solidFill>
              <a:highlight>
                <a:srgbClr val="FFFFFF"/>
              </a:highlight>
              <a:latin typeface="Gloria Hallelujah"/>
              <a:ea typeface="Gloria Hallelujah"/>
              <a:cs typeface="Gloria Hallelujah"/>
              <a:sym typeface="Gloria Hallelujah"/>
            </a:endParaRPr>
          </a:p>
          <a:p>
            <a:pPr marL="0" lvl="0" indent="0" algn="l" rtl="0">
              <a:lnSpc>
                <a:spcPct val="115000"/>
              </a:lnSpc>
              <a:spcBef>
                <a:spcPts val="0"/>
              </a:spcBef>
              <a:spcAft>
                <a:spcPts val="0"/>
              </a:spcAft>
              <a:buClr>
                <a:schemeClr val="dk1"/>
              </a:buClr>
              <a:buSzPts val="1100"/>
              <a:buFont typeface="Arial"/>
              <a:buNone/>
            </a:pPr>
            <a:endParaRPr sz="1100">
              <a:solidFill>
                <a:schemeClr val="dk1"/>
              </a:solidFill>
              <a:highlight>
                <a:srgbClr val="FFFFFF"/>
              </a:highlight>
              <a:latin typeface="Gloria Hallelujah"/>
              <a:ea typeface="Gloria Hallelujah"/>
              <a:cs typeface="Gloria Hallelujah"/>
              <a:sym typeface="Gloria Hallelujah"/>
            </a:endParaRPr>
          </a:p>
          <a:p>
            <a:pPr marL="0" lvl="0" indent="0" algn="l" rtl="0">
              <a:lnSpc>
                <a:spcPct val="115000"/>
              </a:lnSpc>
              <a:spcBef>
                <a:spcPts val="0"/>
              </a:spcBef>
              <a:spcAft>
                <a:spcPts val="0"/>
              </a:spcAft>
              <a:buClr>
                <a:schemeClr val="dk1"/>
              </a:buClr>
              <a:buSzPts val="1100"/>
              <a:buFont typeface="Arial"/>
              <a:buNone/>
            </a:pPr>
            <a:endParaRPr sz="1100">
              <a:solidFill>
                <a:schemeClr val="dk1"/>
              </a:solidFill>
              <a:highlight>
                <a:srgbClr val="FFFFFF"/>
              </a:highlight>
              <a:latin typeface="Gloria Hallelujah"/>
              <a:ea typeface="Gloria Hallelujah"/>
              <a:cs typeface="Gloria Hallelujah"/>
              <a:sym typeface="Gloria Hallelujah"/>
            </a:endParaRPr>
          </a:p>
          <a:p>
            <a:pPr marL="0" lvl="0" indent="0" algn="l" rtl="0">
              <a:lnSpc>
                <a:spcPct val="115000"/>
              </a:lnSpc>
              <a:spcBef>
                <a:spcPts val="1200"/>
              </a:spcBef>
              <a:spcAft>
                <a:spcPts val="1200"/>
              </a:spcAft>
              <a:buClr>
                <a:schemeClr val="dk1"/>
              </a:buClr>
              <a:buSzPts val="1100"/>
              <a:buFont typeface="Arial"/>
              <a:buNone/>
            </a:pPr>
            <a:endParaRPr sz="1300">
              <a:latin typeface="Gloria Hallelujah"/>
              <a:ea typeface="Gloria Hallelujah"/>
              <a:cs typeface="Gloria Hallelujah"/>
              <a:sym typeface="Gloria Hallelujah"/>
            </a:endParaRPr>
          </a:p>
        </p:txBody>
      </p:sp>
      <p:sp>
        <p:nvSpPr>
          <p:cNvPr id="122" name="Google Shape;122;p15"/>
          <p:cNvSpPr txBox="1"/>
          <p:nvPr/>
        </p:nvSpPr>
        <p:spPr>
          <a:xfrm>
            <a:off x="503940" y="4864453"/>
            <a:ext cx="5850120" cy="738633"/>
          </a:xfrm>
          <a:prstGeom prst="rect">
            <a:avLst/>
          </a:prstGeom>
          <a:solidFill>
            <a:schemeClr val="accent1">
              <a:lumMod val="20000"/>
              <a:lumOff val="80000"/>
            </a:schemeClr>
          </a:solidFill>
          <a:ln>
            <a:headEnd type="none" w="sm" len="sm"/>
            <a:tailEnd type="none" w="sm" len="sm"/>
          </a:ln>
        </p:spPr>
        <p:style>
          <a:lnRef idx="2">
            <a:schemeClr val="accent1"/>
          </a:lnRef>
          <a:fillRef idx="1">
            <a:schemeClr val="lt1"/>
          </a:fillRef>
          <a:effectRef idx="0">
            <a:schemeClr val="accent1"/>
          </a:effectRef>
          <a:fontRef idx="minor">
            <a:schemeClr val="dk1"/>
          </a:fontRef>
        </p:style>
        <p:txBody>
          <a:bodyPr spcFirstLastPara="1" wrap="square" lIns="91425" tIns="91425" rIns="91425" bIns="91425" anchor="t" anchorCtr="0">
            <a:spAutoFit/>
          </a:bodyPr>
          <a:lstStyle/>
          <a:p>
            <a:pPr marL="0" lvl="0" indent="0" algn="ctr" rtl="0">
              <a:spcBef>
                <a:spcPts val="0"/>
              </a:spcBef>
              <a:spcAft>
                <a:spcPts val="0"/>
              </a:spcAft>
              <a:buNone/>
            </a:pPr>
            <a:r>
              <a:rPr lang="en-GB" sz="1200" b="1" dirty="0">
                <a:solidFill>
                  <a:srgbClr val="0070C0"/>
                </a:solidFill>
                <a:latin typeface="Letter-join Plus 8" pitchFamily="50" charset="0"/>
                <a:ea typeface="Freckle Face"/>
                <a:cs typeface="Freckle Face"/>
                <a:sym typeface="Freckle Face"/>
              </a:rPr>
              <a:t>How to help at home</a:t>
            </a:r>
            <a:r>
              <a:rPr lang="en-GB" sz="1200" b="1" dirty="0" smtClean="0">
                <a:solidFill>
                  <a:srgbClr val="0070C0"/>
                </a:solidFill>
                <a:latin typeface="Letter-join Plus 8" pitchFamily="50" charset="0"/>
                <a:ea typeface="Freckle Face"/>
                <a:cs typeface="Freckle Face"/>
                <a:sym typeface="Freckle Face"/>
              </a:rPr>
              <a:t>: Continue to read a range of books with your child. Explain any new words and encourage them to use them, where possible. Get your child involved in any writing activity, for example, shopping lists, greetings cards etc.  </a:t>
            </a:r>
            <a:endParaRPr sz="1200" b="1" dirty="0">
              <a:solidFill>
                <a:srgbClr val="0070C0"/>
              </a:solidFill>
              <a:latin typeface="Letter-join Plus 8" pitchFamily="50" charset="0"/>
              <a:ea typeface="Freckle Face"/>
              <a:cs typeface="Freckle Face"/>
              <a:sym typeface="Freckle Face"/>
            </a:endParaRPr>
          </a:p>
        </p:txBody>
      </p:sp>
      <p:sp>
        <p:nvSpPr>
          <p:cNvPr id="124" name="Google Shape;124;p15"/>
          <p:cNvSpPr/>
          <p:nvPr/>
        </p:nvSpPr>
        <p:spPr>
          <a:xfrm>
            <a:off x="254850" y="5817097"/>
            <a:ext cx="6348300" cy="3210854"/>
          </a:xfrm>
          <a:prstGeom prst="roundRect">
            <a:avLst>
              <a:gd name="adj" fmla="val 7165"/>
            </a:avLst>
          </a:prstGeom>
          <a:solidFill>
            <a:srgbClr val="FFFFFF"/>
          </a:solidFill>
          <a:ln w="38100" cap="flat" cmpd="sng">
            <a:solidFill>
              <a:srgbClr val="0CB0F1"/>
            </a:solidFill>
            <a:prstDash val="solid"/>
            <a:bevel/>
            <a:headEnd type="none" w="sm" len="sm"/>
            <a:tailEnd type="none" w="sm" len="sm"/>
          </a:ln>
        </p:spPr>
        <p:txBody>
          <a:bodyPr spcFirstLastPara="1" wrap="square" lIns="91425" tIns="91425" rIns="91425" bIns="91425" anchor="ctr" anchorCtr="0">
            <a:noAutofit/>
          </a:bodyPr>
          <a:lstStyle/>
          <a:p>
            <a:pPr marL="0" lvl="0" indent="0" algn="l" rtl="0">
              <a:lnSpc>
                <a:spcPct val="115000"/>
              </a:lnSpc>
              <a:spcBef>
                <a:spcPts val="0"/>
              </a:spcBef>
              <a:spcAft>
                <a:spcPts val="0"/>
              </a:spcAft>
              <a:buClr>
                <a:schemeClr val="dk1"/>
              </a:buClr>
              <a:buSzPts val="1100"/>
              <a:buFont typeface="Arial"/>
              <a:buNone/>
            </a:pPr>
            <a:endParaRPr sz="1100">
              <a:solidFill>
                <a:schemeClr val="dk1"/>
              </a:solidFill>
              <a:highlight>
                <a:srgbClr val="FFFFFF"/>
              </a:highlight>
              <a:latin typeface="Gloria Hallelujah"/>
              <a:ea typeface="Gloria Hallelujah"/>
              <a:cs typeface="Gloria Hallelujah"/>
              <a:sym typeface="Gloria Hallelujah"/>
            </a:endParaRPr>
          </a:p>
          <a:p>
            <a:pPr marL="0" lvl="0" indent="0" algn="l" rtl="0">
              <a:lnSpc>
                <a:spcPct val="115000"/>
              </a:lnSpc>
              <a:spcBef>
                <a:spcPts val="0"/>
              </a:spcBef>
              <a:spcAft>
                <a:spcPts val="0"/>
              </a:spcAft>
              <a:buClr>
                <a:schemeClr val="dk1"/>
              </a:buClr>
              <a:buSzPts val="1100"/>
              <a:buFont typeface="Arial"/>
              <a:buNone/>
            </a:pPr>
            <a:endParaRPr sz="1100">
              <a:solidFill>
                <a:schemeClr val="dk1"/>
              </a:solidFill>
              <a:highlight>
                <a:srgbClr val="FFFFFF"/>
              </a:highlight>
              <a:latin typeface="Gloria Hallelujah"/>
              <a:ea typeface="Gloria Hallelujah"/>
              <a:cs typeface="Gloria Hallelujah"/>
              <a:sym typeface="Gloria Hallelujah"/>
            </a:endParaRPr>
          </a:p>
          <a:p>
            <a:pPr marL="0" lvl="0" indent="0" algn="l" rtl="0">
              <a:lnSpc>
                <a:spcPct val="115000"/>
              </a:lnSpc>
              <a:spcBef>
                <a:spcPts val="0"/>
              </a:spcBef>
              <a:spcAft>
                <a:spcPts val="0"/>
              </a:spcAft>
              <a:buClr>
                <a:schemeClr val="dk1"/>
              </a:buClr>
              <a:buSzPts val="1100"/>
              <a:buFont typeface="Arial"/>
              <a:buNone/>
            </a:pPr>
            <a:endParaRPr sz="1100">
              <a:solidFill>
                <a:schemeClr val="dk1"/>
              </a:solidFill>
              <a:highlight>
                <a:srgbClr val="FFFFFF"/>
              </a:highlight>
              <a:latin typeface="Gloria Hallelujah"/>
              <a:ea typeface="Gloria Hallelujah"/>
              <a:cs typeface="Gloria Hallelujah"/>
              <a:sym typeface="Gloria Hallelujah"/>
            </a:endParaRPr>
          </a:p>
          <a:p>
            <a:pPr marL="0" lvl="0" indent="0" algn="l" rtl="0">
              <a:lnSpc>
                <a:spcPct val="115000"/>
              </a:lnSpc>
              <a:spcBef>
                <a:spcPts val="0"/>
              </a:spcBef>
              <a:spcAft>
                <a:spcPts val="0"/>
              </a:spcAft>
              <a:buClr>
                <a:schemeClr val="dk1"/>
              </a:buClr>
              <a:buSzPts val="1100"/>
              <a:buFont typeface="Arial"/>
              <a:buNone/>
            </a:pPr>
            <a:endParaRPr sz="1100">
              <a:solidFill>
                <a:schemeClr val="dk1"/>
              </a:solidFill>
              <a:highlight>
                <a:srgbClr val="FFFFFF"/>
              </a:highlight>
              <a:latin typeface="Gloria Hallelujah"/>
              <a:ea typeface="Gloria Hallelujah"/>
              <a:cs typeface="Gloria Hallelujah"/>
              <a:sym typeface="Gloria Hallelujah"/>
            </a:endParaRPr>
          </a:p>
          <a:p>
            <a:pPr marL="0" lvl="0" indent="0" algn="l" rtl="0">
              <a:lnSpc>
                <a:spcPct val="115000"/>
              </a:lnSpc>
              <a:spcBef>
                <a:spcPts val="0"/>
              </a:spcBef>
              <a:spcAft>
                <a:spcPts val="0"/>
              </a:spcAft>
              <a:buClr>
                <a:schemeClr val="dk1"/>
              </a:buClr>
              <a:buSzPts val="1100"/>
              <a:buFont typeface="Arial"/>
              <a:buNone/>
            </a:pPr>
            <a:endParaRPr sz="1100">
              <a:solidFill>
                <a:schemeClr val="dk1"/>
              </a:solidFill>
              <a:highlight>
                <a:srgbClr val="FFFFFF"/>
              </a:highlight>
              <a:latin typeface="Gloria Hallelujah"/>
              <a:ea typeface="Gloria Hallelujah"/>
              <a:cs typeface="Gloria Hallelujah"/>
              <a:sym typeface="Gloria Hallelujah"/>
            </a:endParaRPr>
          </a:p>
          <a:p>
            <a:pPr marL="0" lvl="0" indent="0" algn="l" rtl="0">
              <a:lnSpc>
                <a:spcPct val="115000"/>
              </a:lnSpc>
              <a:spcBef>
                <a:spcPts val="0"/>
              </a:spcBef>
              <a:spcAft>
                <a:spcPts val="0"/>
              </a:spcAft>
              <a:buClr>
                <a:schemeClr val="dk1"/>
              </a:buClr>
              <a:buSzPts val="1100"/>
              <a:buFont typeface="Arial"/>
              <a:buNone/>
            </a:pPr>
            <a:endParaRPr sz="1100">
              <a:solidFill>
                <a:schemeClr val="dk1"/>
              </a:solidFill>
              <a:highlight>
                <a:srgbClr val="FFFFFF"/>
              </a:highlight>
              <a:latin typeface="Gloria Hallelujah"/>
              <a:ea typeface="Gloria Hallelujah"/>
              <a:cs typeface="Gloria Hallelujah"/>
              <a:sym typeface="Gloria Hallelujah"/>
            </a:endParaRPr>
          </a:p>
          <a:p>
            <a:pPr marL="0" lvl="0" indent="0" algn="l" rtl="0">
              <a:lnSpc>
                <a:spcPct val="115000"/>
              </a:lnSpc>
              <a:spcBef>
                <a:spcPts val="0"/>
              </a:spcBef>
              <a:spcAft>
                <a:spcPts val="0"/>
              </a:spcAft>
              <a:buClr>
                <a:schemeClr val="dk1"/>
              </a:buClr>
              <a:buSzPts val="1100"/>
              <a:buFont typeface="Arial"/>
              <a:buNone/>
            </a:pPr>
            <a:endParaRPr sz="1100">
              <a:solidFill>
                <a:schemeClr val="dk1"/>
              </a:solidFill>
              <a:highlight>
                <a:srgbClr val="FFFFFF"/>
              </a:highlight>
              <a:latin typeface="Gloria Hallelujah"/>
              <a:ea typeface="Gloria Hallelujah"/>
              <a:cs typeface="Gloria Hallelujah"/>
              <a:sym typeface="Gloria Hallelujah"/>
            </a:endParaRPr>
          </a:p>
          <a:p>
            <a:pPr marL="0" lvl="0" indent="0" algn="l" rtl="0">
              <a:lnSpc>
                <a:spcPct val="115000"/>
              </a:lnSpc>
              <a:spcBef>
                <a:spcPts val="1200"/>
              </a:spcBef>
              <a:spcAft>
                <a:spcPts val="1200"/>
              </a:spcAft>
              <a:buClr>
                <a:schemeClr val="dk1"/>
              </a:buClr>
              <a:buSzPts val="1100"/>
              <a:buFont typeface="Arial"/>
              <a:buNone/>
            </a:pPr>
            <a:endParaRPr sz="1300">
              <a:latin typeface="Gloria Hallelujah"/>
              <a:ea typeface="Gloria Hallelujah"/>
              <a:cs typeface="Gloria Hallelujah"/>
              <a:sym typeface="Gloria Hallelujah"/>
            </a:endParaRPr>
          </a:p>
        </p:txBody>
      </p:sp>
      <p:sp>
        <p:nvSpPr>
          <p:cNvPr id="125" name="Google Shape;125;p15"/>
          <p:cNvSpPr txBox="1"/>
          <p:nvPr/>
        </p:nvSpPr>
        <p:spPr>
          <a:xfrm>
            <a:off x="254850" y="5812622"/>
            <a:ext cx="6348300" cy="2046684"/>
          </a:xfrm>
          <a:prstGeom prst="rect">
            <a:avLst/>
          </a:prstGeom>
          <a:noFill/>
          <a:ln>
            <a:noFill/>
          </a:ln>
        </p:spPr>
        <p:txBody>
          <a:bodyPr spcFirstLastPara="1" wrap="square" lIns="91425" tIns="91425" rIns="91425" bIns="91425" anchor="t" anchorCtr="0">
            <a:spAutoFit/>
          </a:bodyPr>
          <a:lstStyle/>
          <a:p>
            <a:pPr marL="158750" lvl="0" algn="ctr">
              <a:buSzPts val="1100"/>
            </a:pPr>
            <a:r>
              <a:rPr lang="en-GB" sz="3000" b="1" dirty="0">
                <a:solidFill>
                  <a:srgbClr val="0CB0F1"/>
                </a:solidFill>
                <a:latin typeface="Letter-join Plus 8" pitchFamily="50" charset="0"/>
                <a:ea typeface="Freckle Face"/>
                <a:cs typeface="Freckle Face"/>
                <a:sym typeface="Freckle Face"/>
              </a:rPr>
              <a:t>Maths</a:t>
            </a:r>
            <a:endParaRPr lang="en-GB" sz="3000" dirty="0" smtClean="0">
              <a:latin typeface="Letter-join Plus 8" pitchFamily="50" charset="0"/>
              <a:ea typeface="Gloria Hallelujah"/>
              <a:cs typeface="Gloria Hallelujah"/>
              <a:sym typeface="Gloria Hallelujah"/>
            </a:endParaRPr>
          </a:p>
          <a:p>
            <a:pPr marL="158750" lvl="0" algn="ctr" rtl="0">
              <a:spcBef>
                <a:spcPts val="0"/>
              </a:spcBef>
              <a:spcAft>
                <a:spcPts val="0"/>
              </a:spcAft>
              <a:buSzPts val="1100"/>
            </a:pPr>
            <a:r>
              <a:rPr lang="en-GB" sz="1300" dirty="0" smtClean="0">
                <a:latin typeface="Letter-join Plus 8" pitchFamily="50" charset="0"/>
                <a:ea typeface="Gloria Hallelujah"/>
                <a:cs typeface="Gloria Hallelujah"/>
                <a:sym typeface="Gloria Hallelujah"/>
              </a:rPr>
              <a:t>Children will be introduced to zero and the idea that it represents nothing. </a:t>
            </a:r>
          </a:p>
          <a:p>
            <a:pPr marL="158750" lvl="0" algn="ctr" rtl="0">
              <a:spcBef>
                <a:spcPts val="0"/>
              </a:spcBef>
              <a:spcAft>
                <a:spcPts val="0"/>
              </a:spcAft>
              <a:buSzPts val="1100"/>
            </a:pPr>
            <a:r>
              <a:rPr lang="en-GB" sz="1300" dirty="0" smtClean="0">
                <a:latin typeface="Letter-join Plus 8" pitchFamily="50" charset="0"/>
                <a:ea typeface="Gloria Hallelujah"/>
                <a:cs typeface="Gloria Hallelujah"/>
                <a:sym typeface="Gloria Hallelujah"/>
              </a:rPr>
              <a:t>They will represent numbers 6-8 in different ways and learn to count out a required number from a larger group. They will begin to combine 2 groups to find out how many altogether.</a:t>
            </a:r>
          </a:p>
          <a:p>
            <a:pPr marL="158750" lvl="0" algn="ctr" rtl="0">
              <a:spcBef>
                <a:spcPts val="0"/>
              </a:spcBef>
              <a:spcAft>
                <a:spcPts val="0"/>
              </a:spcAft>
              <a:buSzPts val="1100"/>
            </a:pPr>
            <a:r>
              <a:rPr lang="en-GB" sz="1300" dirty="0" smtClean="0">
                <a:latin typeface="Letter-join Plus 8" pitchFamily="50" charset="0"/>
                <a:ea typeface="Gloria Hallelujah"/>
                <a:cs typeface="Gloria Hallelujah"/>
                <a:sym typeface="Gloria Hallelujah"/>
              </a:rPr>
              <a:t>Children will investigate weight and capacity. They will estimate which items will be heaviest or lightest and use balance scales to check their estimation and will explore capacity using different materials such as water, sand rice and beads. They will compare height and length, measuring objects with blocks and cubes. </a:t>
            </a:r>
            <a:endParaRPr sz="1300" dirty="0">
              <a:latin typeface="Letter-join Plus 8" pitchFamily="50" charset="0"/>
              <a:ea typeface="Calibri"/>
              <a:cs typeface="Calibri"/>
              <a:sym typeface="Calibri"/>
            </a:endParaRPr>
          </a:p>
        </p:txBody>
      </p:sp>
      <p:sp>
        <p:nvSpPr>
          <p:cNvPr id="127" name="Google Shape;127;p15"/>
          <p:cNvSpPr txBox="1"/>
          <p:nvPr/>
        </p:nvSpPr>
        <p:spPr>
          <a:xfrm>
            <a:off x="625495" y="7970656"/>
            <a:ext cx="5592425" cy="923299"/>
          </a:xfrm>
          <a:prstGeom prst="rect">
            <a:avLst/>
          </a:prstGeom>
          <a:solidFill>
            <a:schemeClr val="accent1">
              <a:lumMod val="20000"/>
              <a:lumOff val="80000"/>
            </a:schemeClr>
          </a:solidFill>
          <a:ln>
            <a:headEnd type="none" w="sm" len="sm"/>
            <a:tailEnd type="none" w="sm" len="sm"/>
          </a:ln>
        </p:spPr>
        <p:style>
          <a:lnRef idx="2">
            <a:schemeClr val="accent1"/>
          </a:lnRef>
          <a:fillRef idx="1">
            <a:schemeClr val="lt1"/>
          </a:fillRef>
          <a:effectRef idx="0">
            <a:schemeClr val="accent1"/>
          </a:effectRef>
          <a:fontRef idx="minor">
            <a:schemeClr val="dk1"/>
          </a:fontRef>
        </p:style>
        <p:txBody>
          <a:bodyPr spcFirstLastPara="1" wrap="square" lIns="91425" tIns="91425" rIns="91425" bIns="91425" anchor="t" anchorCtr="0">
            <a:spAutoFit/>
          </a:bodyPr>
          <a:lstStyle/>
          <a:p>
            <a:pPr marL="0" lvl="0" indent="0" algn="ctr" rtl="0">
              <a:spcBef>
                <a:spcPts val="0"/>
              </a:spcBef>
              <a:spcAft>
                <a:spcPts val="0"/>
              </a:spcAft>
              <a:buNone/>
            </a:pPr>
            <a:r>
              <a:rPr lang="en-GB" sz="1200" b="1" dirty="0">
                <a:solidFill>
                  <a:srgbClr val="0070C0"/>
                </a:solidFill>
                <a:latin typeface="Letter-join Plus 8" pitchFamily="50" charset="0"/>
                <a:ea typeface="Freckle Face"/>
                <a:cs typeface="Freckle Face"/>
                <a:sym typeface="Freckle Face"/>
              </a:rPr>
              <a:t>How to help at home</a:t>
            </a:r>
            <a:r>
              <a:rPr lang="en-GB" sz="1200" b="1" dirty="0" smtClean="0">
                <a:solidFill>
                  <a:srgbClr val="0070C0"/>
                </a:solidFill>
                <a:latin typeface="Letter-join Plus 8" pitchFamily="50" charset="0"/>
                <a:ea typeface="Freckle Face"/>
                <a:cs typeface="Freckle Face"/>
                <a:sym typeface="Freckle Face"/>
              </a:rPr>
              <a:t>: Compare the height, length and weight of different objects at home. Encourage children to count objects and to combine two small groups of objects to find a total. (For example, I have 2 sweets, you have 3 sweets. How many altogether?)</a:t>
            </a:r>
            <a:endParaRPr sz="1200" b="1" dirty="0">
              <a:solidFill>
                <a:srgbClr val="0070C0"/>
              </a:solidFill>
              <a:latin typeface="Letter-join Plus 8" pitchFamily="50" charset="0"/>
              <a:ea typeface="Freckle Face"/>
              <a:cs typeface="Freckle Face"/>
              <a:sym typeface="Freckle Face"/>
            </a:endParaRPr>
          </a:p>
        </p:txBody>
      </p:sp>
      <p:sp>
        <p:nvSpPr>
          <p:cNvPr id="123" name="Google Shape;123;p15"/>
          <p:cNvSpPr txBox="1"/>
          <p:nvPr/>
        </p:nvSpPr>
        <p:spPr>
          <a:xfrm>
            <a:off x="254850" y="1667587"/>
            <a:ext cx="6348300" cy="2369849"/>
          </a:xfrm>
          <a:prstGeom prst="rect">
            <a:avLst/>
          </a:prstGeom>
          <a:noFill/>
          <a:ln>
            <a:noFill/>
          </a:ln>
        </p:spPr>
        <p:txBody>
          <a:bodyPr spcFirstLastPara="1" wrap="square" lIns="91425" tIns="91425" rIns="91425" bIns="91425" anchor="t" anchorCtr="0">
            <a:spAutoFit/>
          </a:bodyPr>
          <a:lstStyle/>
          <a:p>
            <a:pPr algn="ctr" fontAlgn="base"/>
            <a:r>
              <a:rPr lang="en-GB" sz="3000" b="1" dirty="0">
                <a:solidFill>
                  <a:srgbClr val="0CB0F1"/>
                </a:solidFill>
                <a:latin typeface="Letter-join Plus 8" pitchFamily="50" charset="0"/>
                <a:ea typeface="Freckle Face"/>
                <a:cs typeface="Freckle Face"/>
                <a:sym typeface="Freckle Face"/>
              </a:rPr>
              <a:t>English</a:t>
            </a:r>
            <a:endParaRPr lang="en-GB" sz="3000" dirty="0" smtClean="0">
              <a:highlight>
                <a:schemeClr val="lt1"/>
              </a:highlight>
              <a:latin typeface="Letter-join Plus 8" pitchFamily="50" charset="0"/>
            </a:endParaRPr>
          </a:p>
          <a:p>
            <a:pPr fontAlgn="base"/>
            <a:r>
              <a:rPr lang="en-GB" dirty="0" smtClean="0">
                <a:highlight>
                  <a:schemeClr val="lt1"/>
                </a:highlight>
                <a:latin typeface="Letter-join Plus 8" pitchFamily="50" charset="0"/>
              </a:rPr>
              <a:t>This half term, children will look at stories and poems from different cultures such as </a:t>
            </a:r>
            <a:r>
              <a:rPr lang="en-GB" dirty="0" err="1" smtClean="0">
                <a:highlight>
                  <a:schemeClr val="lt1"/>
                </a:highlight>
                <a:latin typeface="Letter-join Plus 8" pitchFamily="50" charset="0"/>
              </a:rPr>
              <a:t>Handa’s</a:t>
            </a:r>
            <a:r>
              <a:rPr lang="en-GB" dirty="0" smtClean="0">
                <a:highlight>
                  <a:schemeClr val="lt1"/>
                </a:highlight>
                <a:latin typeface="Letter-join Plus 8" pitchFamily="50" charset="0"/>
              </a:rPr>
              <a:t> Surprise and The Runaway Chapatti. We will retell the stories and then change elements of them to create different versions. ​</a:t>
            </a:r>
          </a:p>
          <a:p>
            <a:pPr fontAlgn="base"/>
            <a:endParaRPr lang="en-GB" dirty="0" smtClean="0">
              <a:highlight>
                <a:schemeClr val="lt1"/>
              </a:highlight>
              <a:latin typeface="Letter-join Plus 8" pitchFamily="50" charset="0"/>
            </a:endParaRPr>
          </a:p>
          <a:p>
            <a:pPr fontAlgn="base"/>
            <a:r>
              <a:rPr lang="en-GB" dirty="0" smtClean="0">
                <a:highlight>
                  <a:schemeClr val="lt1"/>
                </a:highlight>
                <a:latin typeface="Letter-join Plus 8" pitchFamily="50" charset="0"/>
              </a:rPr>
              <a:t>In phonics, children will be introduced to the Read Write Inc. sounds and actions for the remaining Set 1 letters: y, w, </a:t>
            </a:r>
            <a:r>
              <a:rPr lang="en-GB" dirty="0" err="1" smtClean="0">
                <a:highlight>
                  <a:schemeClr val="lt1"/>
                </a:highlight>
                <a:latin typeface="Letter-join Plus 8" pitchFamily="50" charset="0"/>
              </a:rPr>
              <a:t>th</a:t>
            </a:r>
            <a:r>
              <a:rPr lang="en-GB" dirty="0" smtClean="0">
                <a:highlight>
                  <a:schemeClr val="lt1"/>
                </a:highlight>
                <a:latin typeface="Letter-join Plus 8" pitchFamily="50" charset="0"/>
              </a:rPr>
              <a:t>, z, </a:t>
            </a:r>
            <a:r>
              <a:rPr lang="en-GB" dirty="0" err="1" smtClean="0">
                <a:highlight>
                  <a:schemeClr val="lt1"/>
                </a:highlight>
                <a:latin typeface="Letter-join Plus 8" pitchFamily="50" charset="0"/>
              </a:rPr>
              <a:t>ch</a:t>
            </a:r>
            <a:r>
              <a:rPr lang="en-GB" dirty="0" smtClean="0">
                <a:highlight>
                  <a:schemeClr val="lt1"/>
                </a:highlight>
                <a:latin typeface="Letter-join Plus 8" pitchFamily="50" charset="0"/>
              </a:rPr>
              <a:t>, </a:t>
            </a:r>
            <a:r>
              <a:rPr lang="en-GB" dirty="0" err="1" smtClean="0">
                <a:highlight>
                  <a:schemeClr val="lt1"/>
                </a:highlight>
                <a:latin typeface="Letter-join Plus 8" pitchFamily="50" charset="0"/>
              </a:rPr>
              <a:t>qu</a:t>
            </a:r>
            <a:r>
              <a:rPr lang="en-GB" dirty="0" smtClean="0">
                <a:highlight>
                  <a:schemeClr val="lt1"/>
                </a:highlight>
                <a:latin typeface="Letter-join Plus 8" pitchFamily="50" charset="0"/>
              </a:rPr>
              <a:t>, x, ng and </a:t>
            </a:r>
            <a:r>
              <a:rPr lang="en-GB" dirty="0" err="1" smtClean="0">
                <a:highlight>
                  <a:schemeClr val="lt1"/>
                </a:highlight>
                <a:latin typeface="Letter-join Plus 8" pitchFamily="50" charset="0"/>
              </a:rPr>
              <a:t>nk</a:t>
            </a:r>
            <a:r>
              <a:rPr lang="en-GB" dirty="0" smtClean="0">
                <a:highlight>
                  <a:schemeClr val="lt1"/>
                </a:highlight>
                <a:latin typeface="Letter-join Plus 8" pitchFamily="50" charset="0"/>
              </a:rPr>
              <a:t>. They will be taught how to remember a whole sentence in their heads before writing it down using their newly acquired phonic knowledge. </a:t>
            </a:r>
            <a:endParaRPr lang="en-GB" dirty="0">
              <a:solidFill>
                <a:schemeClr val="dk1"/>
              </a:solidFill>
              <a:highlight>
                <a:schemeClr val="lt1"/>
              </a:highlight>
              <a:latin typeface="Letter-join Plus 8" pitchFamily="50" charset="0"/>
              <a:ea typeface="Gloria Hallelujah"/>
              <a:cs typeface="Gloria Hallelujah"/>
              <a:sym typeface="Gloria Hallelujah"/>
            </a:endParaRPr>
          </a:p>
        </p:txBody>
      </p:sp>
      <p:pic>
        <p:nvPicPr>
          <p:cNvPr id="3" name="Picture 2"/>
          <p:cNvPicPr>
            <a:picLocks noChangeAspect="1"/>
          </p:cNvPicPr>
          <p:nvPr/>
        </p:nvPicPr>
        <p:blipFill>
          <a:blip r:embed="rId3"/>
          <a:stretch>
            <a:fillRect/>
          </a:stretch>
        </p:blipFill>
        <p:spPr>
          <a:xfrm>
            <a:off x="5489333" y="3832400"/>
            <a:ext cx="761773" cy="952216"/>
          </a:xfrm>
          <a:prstGeom prst="rect">
            <a:avLst/>
          </a:prstGeom>
        </p:spPr>
      </p:pic>
      <p:pic>
        <p:nvPicPr>
          <p:cNvPr id="4" name="Picture 3"/>
          <p:cNvPicPr>
            <a:picLocks noChangeAspect="1"/>
          </p:cNvPicPr>
          <p:nvPr/>
        </p:nvPicPr>
        <p:blipFill rotWithShape="1">
          <a:blip r:embed="rId4"/>
          <a:srcRect t="12256" b="12005"/>
          <a:stretch/>
        </p:blipFill>
        <p:spPr>
          <a:xfrm>
            <a:off x="4038600" y="3852707"/>
            <a:ext cx="1223802" cy="926893"/>
          </a:xfrm>
          <a:prstGeom prst="rect">
            <a:avLst/>
          </a:prstGeom>
        </p:spPr>
      </p:pic>
      <p:pic>
        <p:nvPicPr>
          <p:cNvPr id="5" name="Picture 4"/>
          <p:cNvPicPr>
            <a:picLocks noChangeAspect="1"/>
          </p:cNvPicPr>
          <p:nvPr/>
        </p:nvPicPr>
        <p:blipFill>
          <a:blip r:embed="rId5"/>
          <a:stretch>
            <a:fillRect/>
          </a:stretch>
        </p:blipFill>
        <p:spPr>
          <a:xfrm>
            <a:off x="377421" y="5958300"/>
            <a:ext cx="661141" cy="388972"/>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54295" y="1689406"/>
            <a:ext cx="3164098" cy="4273666"/>
          </a:xfrm>
          <a:prstGeom prst="rect">
            <a:avLst/>
          </a:prstGeom>
        </p:spPr>
      </p:pic>
      <p:sp>
        <p:nvSpPr>
          <p:cNvPr id="132" name="Google Shape;132;p16"/>
          <p:cNvSpPr/>
          <p:nvPr/>
        </p:nvSpPr>
        <p:spPr>
          <a:xfrm>
            <a:off x="1580300" y="8206397"/>
            <a:ext cx="541177" cy="645454"/>
          </a:xfrm>
          <a:prstGeom prst="roundRect">
            <a:avLst>
              <a:gd name="adj" fmla="val 7165"/>
            </a:avLst>
          </a:prstGeom>
          <a:solidFill>
            <a:srgbClr val="FFFFFF"/>
          </a:solidFill>
          <a:ln w="38100" cap="flat" cmpd="sng">
            <a:solidFill>
              <a:srgbClr val="0CB0F1"/>
            </a:solidFill>
            <a:prstDash val="solid"/>
            <a:bevel/>
            <a:headEnd type="none" w="sm" len="sm"/>
            <a:tailEnd type="none" w="sm" len="sm"/>
          </a:ln>
        </p:spPr>
        <p:txBody>
          <a:bodyPr spcFirstLastPara="1" wrap="square" lIns="91425" tIns="91425" rIns="91425" bIns="91425" anchor="ctr" anchorCtr="0">
            <a:noAutofit/>
          </a:bodyPr>
          <a:lstStyle/>
          <a:p>
            <a:pPr marL="0" lvl="0" indent="0" algn="l" rtl="0">
              <a:lnSpc>
                <a:spcPct val="115000"/>
              </a:lnSpc>
              <a:spcBef>
                <a:spcPts val="0"/>
              </a:spcBef>
              <a:spcAft>
                <a:spcPts val="0"/>
              </a:spcAft>
              <a:buClr>
                <a:schemeClr val="dk1"/>
              </a:buClr>
              <a:buSzPts val="1100"/>
              <a:buFont typeface="Arial"/>
              <a:buNone/>
            </a:pPr>
            <a:endParaRPr sz="1100">
              <a:solidFill>
                <a:schemeClr val="dk1"/>
              </a:solidFill>
              <a:highlight>
                <a:srgbClr val="FFFFFF"/>
              </a:highlight>
              <a:latin typeface="Gloria Hallelujah"/>
              <a:ea typeface="Gloria Hallelujah"/>
              <a:cs typeface="Gloria Hallelujah"/>
              <a:sym typeface="Gloria Hallelujah"/>
            </a:endParaRPr>
          </a:p>
          <a:p>
            <a:pPr marL="0" lvl="0" indent="0" algn="l" rtl="0">
              <a:lnSpc>
                <a:spcPct val="115000"/>
              </a:lnSpc>
              <a:spcBef>
                <a:spcPts val="0"/>
              </a:spcBef>
              <a:spcAft>
                <a:spcPts val="0"/>
              </a:spcAft>
              <a:buClr>
                <a:schemeClr val="dk1"/>
              </a:buClr>
              <a:buSzPts val="1100"/>
              <a:buFont typeface="Arial"/>
              <a:buNone/>
            </a:pPr>
            <a:endParaRPr sz="1100">
              <a:solidFill>
                <a:schemeClr val="dk1"/>
              </a:solidFill>
              <a:highlight>
                <a:srgbClr val="FFFFFF"/>
              </a:highlight>
              <a:latin typeface="Gloria Hallelujah"/>
              <a:ea typeface="Gloria Hallelujah"/>
              <a:cs typeface="Gloria Hallelujah"/>
              <a:sym typeface="Gloria Hallelujah"/>
            </a:endParaRPr>
          </a:p>
          <a:p>
            <a:pPr marL="0" lvl="0" indent="0" algn="l" rtl="0">
              <a:lnSpc>
                <a:spcPct val="115000"/>
              </a:lnSpc>
              <a:spcBef>
                <a:spcPts val="0"/>
              </a:spcBef>
              <a:spcAft>
                <a:spcPts val="0"/>
              </a:spcAft>
              <a:buClr>
                <a:schemeClr val="dk1"/>
              </a:buClr>
              <a:buSzPts val="1100"/>
              <a:buFont typeface="Arial"/>
              <a:buNone/>
            </a:pPr>
            <a:endParaRPr sz="1100">
              <a:solidFill>
                <a:schemeClr val="dk1"/>
              </a:solidFill>
              <a:highlight>
                <a:srgbClr val="FFFFFF"/>
              </a:highlight>
              <a:latin typeface="Gloria Hallelujah"/>
              <a:ea typeface="Gloria Hallelujah"/>
              <a:cs typeface="Gloria Hallelujah"/>
              <a:sym typeface="Gloria Hallelujah"/>
            </a:endParaRPr>
          </a:p>
          <a:p>
            <a:pPr marL="0" lvl="0" indent="0" algn="l" rtl="0">
              <a:lnSpc>
                <a:spcPct val="115000"/>
              </a:lnSpc>
              <a:spcBef>
                <a:spcPts val="0"/>
              </a:spcBef>
              <a:spcAft>
                <a:spcPts val="0"/>
              </a:spcAft>
              <a:buClr>
                <a:schemeClr val="dk1"/>
              </a:buClr>
              <a:buSzPts val="1100"/>
              <a:buFont typeface="Arial"/>
              <a:buNone/>
            </a:pPr>
            <a:endParaRPr sz="1100">
              <a:solidFill>
                <a:schemeClr val="dk1"/>
              </a:solidFill>
              <a:highlight>
                <a:srgbClr val="FFFFFF"/>
              </a:highlight>
              <a:latin typeface="Gloria Hallelujah"/>
              <a:ea typeface="Gloria Hallelujah"/>
              <a:cs typeface="Gloria Hallelujah"/>
              <a:sym typeface="Gloria Hallelujah"/>
            </a:endParaRPr>
          </a:p>
          <a:p>
            <a:pPr marL="0" lvl="0" indent="0" algn="l" rtl="0">
              <a:lnSpc>
                <a:spcPct val="115000"/>
              </a:lnSpc>
              <a:spcBef>
                <a:spcPts val="0"/>
              </a:spcBef>
              <a:spcAft>
                <a:spcPts val="0"/>
              </a:spcAft>
              <a:buClr>
                <a:schemeClr val="dk1"/>
              </a:buClr>
              <a:buSzPts val="1100"/>
              <a:buFont typeface="Arial"/>
              <a:buNone/>
            </a:pPr>
            <a:endParaRPr sz="1100">
              <a:solidFill>
                <a:schemeClr val="dk1"/>
              </a:solidFill>
              <a:highlight>
                <a:srgbClr val="FFFFFF"/>
              </a:highlight>
              <a:latin typeface="Gloria Hallelujah"/>
              <a:ea typeface="Gloria Hallelujah"/>
              <a:cs typeface="Gloria Hallelujah"/>
              <a:sym typeface="Gloria Hallelujah"/>
            </a:endParaRPr>
          </a:p>
          <a:p>
            <a:pPr marL="0" lvl="0" indent="0" algn="l" rtl="0">
              <a:lnSpc>
                <a:spcPct val="115000"/>
              </a:lnSpc>
              <a:spcBef>
                <a:spcPts val="0"/>
              </a:spcBef>
              <a:spcAft>
                <a:spcPts val="0"/>
              </a:spcAft>
              <a:buClr>
                <a:schemeClr val="dk1"/>
              </a:buClr>
              <a:buSzPts val="1100"/>
              <a:buFont typeface="Arial"/>
              <a:buNone/>
            </a:pPr>
            <a:endParaRPr sz="1100">
              <a:solidFill>
                <a:schemeClr val="dk1"/>
              </a:solidFill>
              <a:highlight>
                <a:srgbClr val="FFFFFF"/>
              </a:highlight>
              <a:latin typeface="Gloria Hallelujah"/>
              <a:ea typeface="Gloria Hallelujah"/>
              <a:cs typeface="Gloria Hallelujah"/>
              <a:sym typeface="Gloria Hallelujah"/>
            </a:endParaRPr>
          </a:p>
          <a:p>
            <a:pPr marL="0" lvl="0" indent="0" algn="l" rtl="0">
              <a:lnSpc>
                <a:spcPct val="115000"/>
              </a:lnSpc>
              <a:spcBef>
                <a:spcPts val="0"/>
              </a:spcBef>
              <a:spcAft>
                <a:spcPts val="0"/>
              </a:spcAft>
              <a:buClr>
                <a:schemeClr val="dk1"/>
              </a:buClr>
              <a:buSzPts val="1100"/>
              <a:buFont typeface="Arial"/>
              <a:buNone/>
            </a:pPr>
            <a:endParaRPr sz="1100">
              <a:solidFill>
                <a:schemeClr val="dk1"/>
              </a:solidFill>
              <a:highlight>
                <a:srgbClr val="FFFFFF"/>
              </a:highlight>
              <a:latin typeface="Gloria Hallelujah"/>
              <a:ea typeface="Gloria Hallelujah"/>
              <a:cs typeface="Gloria Hallelujah"/>
              <a:sym typeface="Gloria Hallelujah"/>
            </a:endParaRPr>
          </a:p>
          <a:p>
            <a:pPr marL="0" lvl="0" indent="0" algn="l" rtl="0">
              <a:lnSpc>
                <a:spcPct val="115000"/>
              </a:lnSpc>
              <a:spcBef>
                <a:spcPts val="1200"/>
              </a:spcBef>
              <a:spcAft>
                <a:spcPts val="1200"/>
              </a:spcAft>
              <a:buClr>
                <a:schemeClr val="dk1"/>
              </a:buClr>
              <a:buSzPts val="1100"/>
              <a:buFont typeface="Arial"/>
              <a:buNone/>
            </a:pPr>
            <a:endParaRPr sz="1300">
              <a:latin typeface="Gloria Hallelujah"/>
              <a:ea typeface="Gloria Hallelujah"/>
              <a:cs typeface="Gloria Hallelujah"/>
              <a:sym typeface="Gloria Hallelujah"/>
            </a:endParaRPr>
          </a:p>
        </p:txBody>
      </p:sp>
      <p:sp>
        <p:nvSpPr>
          <p:cNvPr id="134" name="Google Shape;134;p16"/>
          <p:cNvSpPr txBox="1"/>
          <p:nvPr/>
        </p:nvSpPr>
        <p:spPr>
          <a:xfrm>
            <a:off x="254284" y="1663026"/>
            <a:ext cx="3164116" cy="2585293"/>
          </a:xfrm>
          <a:prstGeom prst="rect">
            <a:avLst/>
          </a:prstGeom>
          <a:noFill/>
          <a:ln>
            <a:noFill/>
          </a:ln>
        </p:spPr>
        <p:txBody>
          <a:bodyPr spcFirstLastPara="1" wrap="square" lIns="91425" tIns="91425" rIns="91425" bIns="91425" anchor="t" anchorCtr="0">
            <a:spAutoFit/>
          </a:bodyPr>
          <a:lstStyle/>
          <a:p>
            <a:pPr algn="ctr"/>
            <a:r>
              <a:rPr lang="en-GB" sz="3000" b="1" dirty="0">
                <a:solidFill>
                  <a:srgbClr val="0CB0F1"/>
                </a:solidFill>
                <a:latin typeface="Letter-join Plus 8" pitchFamily="50" charset="0"/>
                <a:ea typeface="Freckle Face"/>
                <a:cs typeface="Freckle Face"/>
                <a:sym typeface="Freckle Face"/>
              </a:rPr>
              <a:t>Science</a:t>
            </a:r>
            <a:r>
              <a:rPr lang="en-GB" b="1" dirty="0">
                <a:solidFill>
                  <a:srgbClr val="0CB0F1"/>
                </a:solidFill>
                <a:latin typeface="Letter-join Plus 8" pitchFamily="50" charset="0"/>
                <a:ea typeface="Freckle Face"/>
                <a:cs typeface="Freckle Face"/>
                <a:sym typeface="Freckle Face"/>
              </a:rPr>
              <a:t>   </a:t>
            </a:r>
            <a:r>
              <a:rPr lang="en-GB" b="1" dirty="0">
                <a:solidFill>
                  <a:srgbClr val="0CB0F1"/>
                </a:solidFill>
                <a:latin typeface="Letter-join Plus 8" pitchFamily="50" charset="0"/>
                <a:ea typeface="Calibri"/>
                <a:cs typeface="Calibri"/>
                <a:sym typeface="Calibri"/>
              </a:rPr>
              <a:t> </a:t>
            </a:r>
          </a:p>
          <a:p>
            <a:pPr lvl="0" algn="ctr"/>
            <a:r>
              <a:rPr lang="en-US" dirty="0" smtClean="0">
                <a:latin typeface="Letter-join Plus 8" pitchFamily="50" charset="0"/>
                <a:ea typeface="Gloria Hallelujah"/>
                <a:cs typeface="Gloria Hallelujah"/>
                <a:sym typeface="Gloria Hallelujah"/>
              </a:rPr>
              <a:t>Our science topic for this half term is ‘Floating and Sinking’. </a:t>
            </a:r>
          </a:p>
          <a:p>
            <a:pPr lvl="0" algn="ctr"/>
            <a:endParaRPr lang="en-US" dirty="0" smtClean="0">
              <a:latin typeface="Letter-join Plus 8" pitchFamily="50" charset="0"/>
              <a:ea typeface="Gloria Hallelujah"/>
              <a:cs typeface="Gloria Hallelujah"/>
              <a:sym typeface="Gloria Hallelujah"/>
            </a:endParaRPr>
          </a:p>
          <a:p>
            <a:pPr lvl="0" algn="ctr"/>
            <a:r>
              <a:rPr lang="en-US" dirty="0" smtClean="0">
                <a:latin typeface="Letter-join Plus 8" pitchFamily="50" charset="0"/>
                <a:ea typeface="Gloria Hallelujah"/>
                <a:cs typeface="Gloria Hallelujah"/>
                <a:sym typeface="Gloria Hallelujah"/>
              </a:rPr>
              <a:t>Children will perform a variety of experiments to ascertain what makes an object sink or float.           </a:t>
            </a:r>
          </a:p>
          <a:p>
            <a:pPr lvl="0" algn="ctr"/>
            <a:endParaRPr lang="en-US" dirty="0" smtClean="0">
              <a:latin typeface="Letter-join Plus 8" pitchFamily="50" charset="0"/>
              <a:ea typeface="Gloria Hallelujah"/>
              <a:cs typeface="Gloria Hallelujah"/>
              <a:sym typeface="Gloria Hallelujah"/>
            </a:endParaRPr>
          </a:p>
          <a:p>
            <a:pPr lvl="0" algn="ctr"/>
            <a:r>
              <a:rPr lang="en-US" dirty="0" smtClean="0">
                <a:latin typeface="Letter-join Plus 8" pitchFamily="50" charset="0"/>
                <a:ea typeface="Gloria Hallelujah"/>
                <a:cs typeface="Gloria Hallelujah"/>
                <a:sym typeface="Gloria Hallelujah"/>
              </a:rPr>
              <a:t>We will then use this information to build a boat. </a:t>
            </a:r>
            <a:endParaRPr lang="en-US" dirty="0">
              <a:latin typeface="Letter-join Plus 8" pitchFamily="50" charset="0"/>
              <a:ea typeface="Gloria Hallelujah"/>
              <a:cs typeface="Gloria Hallelujah"/>
              <a:sym typeface="Gloria Hallelujah"/>
            </a:endParaRPr>
          </a:p>
        </p:txBody>
      </p:sp>
      <p:sp>
        <p:nvSpPr>
          <p:cNvPr id="135" name="Google Shape;135;p16"/>
          <p:cNvSpPr txBox="1"/>
          <p:nvPr/>
        </p:nvSpPr>
        <p:spPr>
          <a:xfrm>
            <a:off x="370917" y="4733423"/>
            <a:ext cx="2923826" cy="1107965"/>
          </a:xfrm>
          <a:prstGeom prst="rect">
            <a:avLst/>
          </a:prstGeom>
          <a:solidFill>
            <a:schemeClr val="accent1">
              <a:lumMod val="20000"/>
              <a:lumOff val="80000"/>
            </a:schemeClr>
          </a:solidFill>
          <a:ln>
            <a:headEnd type="none" w="sm" len="sm"/>
            <a:tailEnd type="none" w="sm" len="sm"/>
          </a:ln>
        </p:spPr>
        <p:style>
          <a:lnRef idx="2">
            <a:schemeClr val="accent1"/>
          </a:lnRef>
          <a:fillRef idx="1">
            <a:schemeClr val="lt1"/>
          </a:fillRef>
          <a:effectRef idx="0">
            <a:schemeClr val="accent1"/>
          </a:effectRef>
          <a:fontRef idx="minor">
            <a:schemeClr val="dk1"/>
          </a:fontRef>
        </p:style>
        <p:txBody>
          <a:bodyPr spcFirstLastPara="1" wrap="square" lIns="91425" tIns="91425" rIns="91425" bIns="91425" anchor="t" anchorCtr="0">
            <a:spAutoFit/>
          </a:bodyPr>
          <a:lstStyle/>
          <a:p>
            <a:pPr lvl="0" algn="ctr"/>
            <a:r>
              <a:rPr lang="en-GB" sz="1200" b="1" dirty="0" smtClean="0">
                <a:solidFill>
                  <a:srgbClr val="0070C0"/>
                </a:solidFill>
                <a:latin typeface="Letter-join Plus 8" pitchFamily="50" charset="0"/>
                <a:ea typeface="Freckle Face"/>
                <a:cs typeface="Freckle Face"/>
                <a:sym typeface="Freckle Face"/>
              </a:rPr>
              <a:t>How to help at home: Ask </a:t>
            </a:r>
            <a:r>
              <a:rPr lang="en-GB" sz="1200" b="1" dirty="0">
                <a:solidFill>
                  <a:srgbClr val="0070C0"/>
                </a:solidFill>
                <a:latin typeface="Letter-join Plus 8" pitchFamily="50" charset="0"/>
                <a:ea typeface="Freckle Face"/>
                <a:cs typeface="Freckle Face"/>
                <a:sym typeface="Freckle Face"/>
              </a:rPr>
              <a:t>children to predict whether an object is likely to float or sink. Put it in water to test their prediction. This is a fun activity for bath times or walks near water. </a:t>
            </a:r>
          </a:p>
        </p:txBody>
      </p:sp>
      <p:sp>
        <p:nvSpPr>
          <p:cNvPr id="136" name="Google Shape;136;p16"/>
          <p:cNvSpPr/>
          <p:nvPr/>
        </p:nvSpPr>
        <p:spPr>
          <a:xfrm>
            <a:off x="3636138" y="1703920"/>
            <a:ext cx="3124200" cy="4233901"/>
          </a:xfrm>
          <a:prstGeom prst="roundRect">
            <a:avLst>
              <a:gd name="adj" fmla="val 7165"/>
            </a:avLst>
          </a:prstGeom>
          <a:solidFill>
            <a:srgbClr val="FFFFFF"/>
          </a:solidFill>
          <a:ln w="38100" cap="flat" cmpd="sng">
            <a:solidFill>
              <a:srgbClr val="0CB0F1"/>
            </a:solidFill>
            <a:prstDash val="solid"/>
            <a:bevel/>
            <a:headEnd type="none" w="sm" len="sm"/>
            <a:tailEnd type="none" w="sm" len="sm"/>
          </a:ln>
        </p:spPr>
        <p:txBody>
          <a:bodyPr spcFirstLastPara="1" wrap="square" lIns="91425" tIns="91425" rIns="91425" bIns="91425" anchor="ctr" anchorCtr="0">
            <a:noAutofit/>
          </a:bodyPr>
          <a:lstStyle/>
          <a:p>
            <a:pPr marL="0" lvl="0" indent="0" algn="l" rtl="0">
              <a:lnSpc>
                <a:spcPct val="115000"/>
              </a:lnSpc>
              <a:spcBef>
                <a:spcPts val="0"/>
              </a:spcBef>
              <a:spcAft>
                <a:spcPts val="0"/>
              </a:spcAft>
              <a:buClr>
                <a:schemeClr val="dk1"/>
              </a:buClr>
              <a:buSzPts val="1100"/>
              <a:buFont typeface="Arial"/>
              <a:buNone/>
            </a:pPr>
            <a:endParaRPr sz="1100">
              <a:solidFill>
                <a:schemeClr val="dk1"/>
              </a:solidFill>
              <a:highlight>
                <a:srgbClr val="FFFFFF"/>
              </a:highlight>
              <a:latin typeface="Gloria Hallelujah"/>
              <a:ea typeface="Gloria Hallelujah"/>
              <a:cs typeface="Gloria Hallelujah"/>
              <a:sym typeface="Gloria Hallelujah"/>
            </a:endParaRPr>
          </a:p>
          <a:p>
            <a:pPr marL="0" lvl="0" indent="0" algn="l" rtl="0">
              <a:lnSpc>
                <a:spcPct val="115000"/>
              </a:lnSpc>
              <a:spcBef>
                <a:spcPts val="0"/>
              </a:spcBef>
              <a:spcAft>
                <a:spcPts val="0"/>
              </a:spcAft>
              <a:buClr>
                <a:schemeClr val="dk1"/>
              </a:buClr>
              <a:buSzPts val="1100"/>
              <a:buFont typeface="Arial"/>
              <a:buNone/>
            </a:pPr>
            <a:endParaRPr sz="1100">
              <a:solidFill>
                <a:schemeClr val="dk1"/>
              </a:solidFill>
              <a:highlight>
                <a:srgbClr val="FFFFFF"/>
              </a:highlight>
              <a:latin typeface="Gloria Hallelujah"/>
              <a:ea typeface="Gloria Hallelujah"/>
              <a:cs typeface="Gloria Hallelujah"/>
              <a:sym typeface="Gloria Hallelujah"/>
            </a:endParaRPr>
          </a:p>
          <a:p>
            <a:pPr marL="0" lvl="0" indent="0" algn="l" rtl="0">
              <a:lnSpc>
                <a:spcPct val="115000"/>
              </a:lnSpc>
              <a:spcBef>
                <a:spcPts val="0"/>
              </a:spcBef>
              <a:spcAft>
                <a:spcPts val="0"/>
              </a:spcAft>
              <a:buClr>
                <a:schemeClr val="dk1"/>
              </a:buClr>
              <a:buSzPts val="1100"/>
              <a:buFont typeface="Arial"/>
              <a:buNone/>
            </a:pPr>
            <a:endParaRPr sz="1100">
              <a:solidFill>
                <a:schemeClr val="dk1"/>
              </a:solidFill>
              <a:highlight>
                <a:srgbClr val="FFFFFF"/>
              </a:highlight>
              <a:latin typeface="Gloria Hallelujah"/>
              <a:ea typeface="Gloria Hallelujah"/>
              <a:cs typeface="Gloria Hallelujah"/>
              <a:sym typeface="Gloria Hallelujah"/>
            </a:endParaRPr>
          </a:p>
          <a:p>
            <a:pPr marL="0" lvl="0" indent="0" algn="l" rtl="0">
              <a:lnSpc>
                <a:spcPct val="115000"/>
              </a:lnSpc>
              <a:spcBef>
                <a:spcPts val="0"/>
              </a:spcBef>
              <a:spcAft>
                <a:spcPts val="0"/>
              </a:spcAft>
              <a:buClr>
                <a:schemeClr val="dk1"/>
              </a:buClr>
              <a:buSzPts val="1100"/>
              <a:buFont typeface="Arial"/>
              <a:buNone/>
            </a:pPr>
            <a:endParaRPr sz="1100">
              <a:solidFill>
                <a:schemeClr val="dk1"/>
              </a:solidFill>
              <a:highlight>
                <a:srgbClr val="FFFFFF"/>
              </a:highlight>
              <a:latin typeface="Gloria Hallelujah"/>
              <a:ea typeface="Gloria Hallelujah"/>
              <a:cs typeface="Gloria Hallelujah"/>
              <a:sym typeface="Gloria Hallelujah"/>
            </a:endParaRPr>
          </a:p>
          <a:p>
            <a:pPr marL="0" lvl="0" indent="0" algn="l" rtl="0">
              <a:lnSpc>
                <a:spcPct val="115000"/>
              </a:lnSpc>
              <a:spcBef>
                <a:spcPts val="0"/>
              </a:spcBef>
              <a:spcAft>
                <a:spcPts val="0"/>
              </a:spcAft>
              <a:buClr>
                <a:schemeClr val="dk1"/>
              </a:buClr>
              <a:buSzPts val="1100"/>
              <a:buFont typeface="Arial"/>
              <a:buNone/>
            </a:pPr>
            <a:endParaRPr sz="1100">
              <a:solidFill>
                <a:schemeClr val="dk1"/>
              </a:solidFill>
              <a:highlight>
                <a:srgbClr val="FFFFFF"/>
              </a:highlight>
              <a:latin typeface="Gloria Hallelujah"/>
              <a:ea typeface="Gloria Hallelujah"/>
              <a:cs typeface="Gloria Hallelujah"/>
              <a:sym typeface="Gloria Hallelujah"/>
            </a:endParaRPr>
          </a:p>
          <a:p>
            <a:pPr marL="0" lvl="0" indent="0" algn="l" rtl="0">
              <a:lnSpc>
                <a:spcPct val="115000"/>
              </a:lnSpc>
              <a:spcBef>
                <a:spcPts val="0"/>
              </a:spcBef>
              <a:spcAft>
                <a:spcPts val="0"/>
              </a:spcAft>
              <a:buClr>
                <a:schemeClr val="dk1"/>
              </a:buClr>
              <a:buSzPts val="1100"/>
              <a:buFont typeface="Arial"/>
              <a:buNone/>
            </a:pPr>
            <a:endParaRPr sz="1100">
              <a:solidFill>
                <a:schemeClr val="dk1"/>
              </a:solidFill>
              <a:highlight>
                <a:srgbClr val="FFFFFF"/>
              </a:highlight>
              <a:latin typeface="Gloria Hallelujah"/>
              <a:ea typeface="Gloria Hallelujah"/>
              <a:cs typeface="Gloria Hallelujah"/>
              <a:sym typeface="Gloria Hallelujah"/>
            </a:endParaRPr>
          </a:p>
          <a:p>
            <a:pPr marL="0" lvl="0" indent="0" algn="l" rtl="0">
              <a:lnSpc>
                <a:spcPct val="115000"/>
              </a:lnSpc>
              <a:spcBef>
                <a:spcPts val="0"/>
              </a:spcBef>
              <a:spcAft>
                <a:spcPts val="0"/>
              </a:spcAft>
              <a:buClr>
                <a:schemeClr val="dk1"/>
              </a:buClr>
              <a:buSzPts val="1100"/>
              <a:buFont typeface="Arial"/>
              <a:buNone/>
            </a:pPr>
            <a:endParaRPr sz="1100">
              <a:solidFill>
                <a:schemeClr val="dk1"/>
              </a:solidFill>
              <a:highlight>
                <a:srgbClr val="FFFFFF"/>
              </a:highlight>
              <a:latin typeface="Gloria Hallelujah"/>
              <a:ea typeface="Gloria Hallelujah"/>
              <a:cs typeface="Gloria Hallelujah"/>
              <a:sym typeface="Gloria Hallelujah"/>
            </a:endParaRPr>
          </a:p>
          <a:p>
            <a:pPr marL="0" lvl="0" indent="0" algn="l" rtl="0">
              <a:lnSpc>
                <a:spcPct val="115000"/>
              </a:lnSpc>
              <a:spcBef>
                <a:spcPts val="1200"/>
              </a:spcBef>
              <a:spcAft>
                <a:spcPts val="1200"/>
              </a:spcAft>
              <a:buClr>
                <a:schemeClr val="dk1"/>
              </a:buClr>
              <a:buSzPts val="1100"/>
              <a:buFont typeface="Arial"/>
              <a:buNone/>
            </a:pPr>
            <a:endParaRPr sz="1300">
              <a:latin typeface="Gloria Hallelujah"/>
              <a:ea typeface="Gloria Hallelujah"/>
              <a:cs typeface="Gloria Hallelujah"/>
              <a:sym typeface="Gloria Hallelujah"/>
            </a:endParaRPr>
          </a:p>
        </p:txBody>
      </p:sp>
      <p:sp>
        <p:nvSpPr>
          <p:cNvPr id="138" name="Google Shape;138;p16"/>
          <p:cNvSpPr txBox="1"/>
          <p:nvPr/>
        </p:nvSpPr>
        <p:spPr>
          <a:xfrm>
            <a:off x="3621635" y="1689406"/>
            <a:ext cx="3124200" cy="2677626"/>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3000" b="1" dirty="0" smtClean="0">
                <a:solidFill>
                  <a:srgbClr val="00B0F0"/>
                </a:solidFill>
                <a:latin typeface="Letter-join Plus 8" pitchFamily="50" charset="0"/>
                <a:ea typeface="Gloria Hallelujah"/>
                <a:cs typeface="Gloria Hallelujah"/>
                <a:sym typeface="Gloria Hallelujah"/>
              </a:rPr>
              <a:t>Geography</a:t>
            </a:r>
          </a:p>
          <a:p>
            <a:pPr marL="0" lvl="0" indent="0" algn="ctr" rtl="0">
              <a:spcBef>
                <a:spcPts val="0"/>
              </a:spcBef>
              <a:spcAft>
                <a:spcPts val="0"/>
              </a:spcAft>
              <a:buNone/>
            </a:pPr>
            <a:r>
              <a:rPr lang="en-GB" sz="1200" dirty="0" smtClean="0">
                <a:latin typeface="Letter-join Plus 8" pitchFamily="50" charset="0"/>
                <a:ea typeface="Gloria Hallelujah"/>
                <a:cs typeface="Gloria Hallelujah"/>
                <a:sym typeface="Gloria Hallelujah"/>
              </a:rPr>
              <a:t>Our history </a:t>
            </a:r>
            <a:r>
              <a:rPr lang="en-GB" sz="1200" dirty="0">
                <a:latin typeface="Letter-join Plus 8" pitchFamily="50" charset="0"/>
                <a:ea typeface="Gloria Hallelujah"/>
                <a:cs typeface="Gloria Hallelujah"/>
                <a:sym typeface="Gloria Hallelujah"/>
              </a:rPr>
              <a:t>topic for this half term </a:t>
            </a:r>
            <a:r>
              <a:rPr lang="en-GB" sz="1200" dirty="0" smtClean="0">
                <a:latin typeface="Letter-join Plus 8" pitchFamily="50" charset="0"/>
                <a:ea typeface="Gloria Hallelujah"/>
                <a:cs typeface="Gloria Hallelujah"/>
                <a:sym typeface="Gloria Hallelujah"/>
              </a:rPr>
              <a:t>is ‘Manchester and the UK’. Children will learn about the situation of Manchester in the UK and in the world. </a:t>
            </a:r>
          </a:p>
          <a:p>
            <a:pPr marL="0" lvl="0" indent="0" algn="ctr" rtl="0">
              <a:spcBef>
                <a:spcPts val="0"/>
              </a:spcBef>
              <a:spcAft>
                <a:spcPts val="0"/>
              </a:spcAft>
              <a:buNone/>
            </a:pPr>
            <a:r>
              <a:rPr lang="en-GB" sz="1200" dirty="0" smtClean="0">
                <a:latin typeface="Letter-join Plus 8" pitchFamily="50" charset="0"/>
                <a:ea typeface="Gloria Hallelujah"/>
                <a:cs typeface="Gloria Hallelujah"/>
                <a:sym typeface="Gloria Hallelujah"/>
              </a:rPr>
              <a:t>We will take a trip into Manchester and look at the main landmarks. We will talk about how Manchester has changed over the years. We will look at maps of the local area and draw our own. We will talk about housing and jobs in the area and ways children would like to improve their surroundings. </a:t>
            </a:r>
            <a:endParaRPr sz="1200" dirty="0">
              <a:latin typeface="Letter-join Plus 8" pitchFamily="50" charset="0"/>
              <a:ea typeface="Gloria Hallelujah"/>
              <a:cs typeface="Gloria Hallelujah"/>
              <a:sym typeface="Gloria Hallelujah"/>
            </a:endParaRPr>
          </a:p>
        </p:txBody>
      </p:sp>
      <p:sp>
        <p:nvSpPr>
          <p:cNvPr id="139" name="Google Shape;139;p16"/>
          <p:cNvSpPr txBox="1"/>
          <p:nvPr/>
        </p:nvSpPr>
        <p:spPr>
          <a:xfrm>
            <a:off x="3719085" y="5089585"/>
            <a:ext cx="2961600" cy="738633"/>
          </a:xfrm>
          <a:prstGeom prst="rect">
            <a:avLst/>
          </a:prstGeom>
          <a:solidFill>
            <a:schemeClr val="accent1">
              <a:lumMod val="20000"/>
              <a:lumOff val="80000"/>
            </a:schemeClr>
          </a:solidFill>
          <a:ln>
            <a:headEnd type="none" w="sm" len="sm"/>
            <a:tailEnd type="none" w="sm" len="sm"/>
          </a:ln>
        </p:spPr>
        <p:style>
          <a:lnRef idx="2">
            <a:schemeClr val="accent1"/>
          </a:lnRef>
          <a:fillRef idx="1">
            <a:schemeClr val="lt1"/>
          </a:fillRef>
          <a:effectRef idx="0">
            <a:schemeClr val="accent1"/>
          </a:effectRef>
          <a:fontRef idx="minor">
            <a:schemeClr val="dk1"/>
          </a:fontRef>
        </p:style>
        <p:txBody>
          <a:bodyPr spcFirstLastPara="1" wrap="square" lIns="91425" tIns="91425" rIns="91425" bIns="91425" anchor="t" anchorCtr="0">
            <a:spAutoFit/>
          </a:bodyPr>
          <a:lstStyle/>
          <a:p>
            <a:pPr lvl="0" algn="ctr"/>
            <a:r>
              <a:rPr lang="en-GB" sz="1200" b="1" dirty="0">
                <a:solidFill>
                  <a:srgbClr val="0070C0"/>
                </a:solidFill>
                <a:latin typeface="Letter-join Plus 8" pitchFamily="50" charset="0"/>
                <a:ea typeface="Freckle Face"/>
                <a:cs typeface="Freckle Face"/>
                <a:sym typeface="Freckle Face"/>
              </a:rPr>
              <a:t>How to help at </a:t>
            </a:r>
            <a:r>
              <a:rPr lang="en-GB" sz="1200" b="1" dirty="0" smtClean="0">
                <a:solidFill>
                  <a:srgbClr val="0070C0"/>
                </a:solidFill>
                <a:latin typeface="Letter-join Plus 8" pitchFamily="50" charset="0"/>
                <a:ea typeface="Freckle Face"/>
                <a:cs typeface="Freckle Face"/>
                <a:sym typeface="Freckle Face"/>
              </a:rPr>
              <a:t>home: Point out local landmarks and different types of houses on your journeys to and from school.</a:t>
            </a:r>
            <a:endParaRPr sz="1200" b="1" dirty="0">
              <a:solidFill>
                <a:srgbClr val="0070C0"/>
              </a:solidFill>
              <a:latin typeface="Letter-join Plus 8" pitchFamily="50" charset="0"/>
              <a:ea typeface="Freckle Face"/>
              <a:cs typeface="Freckle Face"/>
              <a:sym typeface="Freckle Face"/>
            </a:endParaRPr>
          </a:p>
        </p:txBody>
      </p:sp>
      <p:sp>
        <p:nvSpPr>
          <p:cNvPr id="140" name="Google Shape;140;p16"/>
          <p:cNvSpPr/>
          <p:nvPr/>
        </p:nvSpPr>
        <p:spPr>
          <a:xfrm>
            <a:off x="210753" y="6099212"/>
            <a:ext cx="3338400" cy="2960100"/>
          </a:xfrm>
          <a:prstGeom prst="roundRect">
            <a:avLst>
              <a:gd name="adj" fmla="val 7165"/>
            </a:avLst>
          </a:prstGeom>
          <a:solidFill>
            <a:srgbClr val="FFFFFF"/>
          </a:solidFill>
          <a:ln w="38100" cap="flat" cmpd="sng">
            <a:solidFill>
              <a:srgbClr val="0CB0F1"/>
            </a:solidFill>
            <a:prstDash val="solid"/>
            <a:bevel/>
            <a:headEnd type="none" w="sm" len="sm"/>
            <a:tailEnd type="none" w="sm" len="sm"/>
          </a:ln>
        </p:spPr>
        <p:txBody>
          <a:bodyPr spcFirstLastPara="1" wrap="square" lIns="91425" tIns="91425" rIns="91425" bIns="91425" anchor="ctr" anchorCtr="0">
            <a:noAutofit/>
          </a:bodyPr>
          <a:lstStyle/>
          <a:p>
            <a:pPr marL="0" lvl="0" indent="0" algn="l" rtl="0">
              <a:lnSpc>
                <a:spcPct val="115000"/>
              </a:lnSpc>
              <a:spcBef>
                <a:spcPts val="0"/>
              </a:spcBef>
              <a:spcAft>
                <a:spcPts val="0"/>
              </a:spcAft>
              <a:buClr>
                <a:schemeClr val="dk1"/>
              </a:buClr>
              <a:buSzPts val="1100"/>
              <a:buFont typeface="Arial"/>
              <a:buNone/>
            </a:pPr>
            <a:endParaRPr sz="1100" smtClean="0">
              <a:solidFill>
                <a:schemeClr val="dk1"/>
              </a:solidFill>
              <a:highlight>
                <a:srgbClr val="FFFFFF"/>
              </a:highlight>
              <a:latin typeface="Gloria Hallelujah"/>
              <a:ea typeface="Gloria Hallelujah"/>
              <a:cs typeface="Gloria Hallelujah"/>
              <a:sym typeface="Gloria Hallelujah"/>
            </a:endParaRPr>
          </a:p>
          <a:p>
            <a:pPr marL="0" lvl="0" indent="0" algn="l" rtl="0">
              <a:lnSpc>
                <a:spcPct val="115000"/>
              </a:lnSpc>
              <a:spcBef>
                <a:spcPts val="0"/>
              </a:spcBef>
              <a:spcAft>
                <a:spcPts val="0"/>
              </a:spcAft>
              <a:buClr>
                <a:schemeClr val="dk1"/>
              </a:buClr>
              <a:buSzPts val="1100"/>
              <a:buFont typeface="Arial"/>
              <a:buNone/>
            </a:pPr>
            <a:endParaRPr sz="1100" smtClean="0">
              <a:solidFill>
                <a:schemeClr val="dk1"/>
              </a:solidFill>
              <a:highlight>
                <a:srgbClr val="FFFFFF"/>
              </a:highlight>
              <a:latin typeface="Gloria Hallelujah"/>
              <a:ea typeface="Gloria Hallelujah"/>
              <a:cs typeface="Gloria Hallelujah"/>
              <a:sym typeface="Gloria Hallelujah"/>
            </a:endParaRPr>
          </a:p>
          <a:p>
            <a:pPr marL="0" lvl="0" indent="0" algn="l" rtl="0">
              <a:lnSpc>
                <a:spcPct val="115000"/>
              </a:lnSpc>
              <a:spcBef>
                <a:spcPts val="0"/>
              </a:spcBef>
              <a:spcAft>
                <a:spcPts val="0"/>
              </a:spcAft>
              <a:buClr>
                <a:schemeClr val="dk1"/>
              </a:buClr>
              <a:buSzPts val="1100"/>
              <a:buFont typeface="Arial"/>
              <a:buNone/>
            </a:pPr>
            <a:endParaRPr sz="1100" smtClean="0">
              <a:solidFill>
                <a:schemeClr val="dk1"/>
              </a:solidFill>
              <a:highlight>
                <a:srgbClr val="FFFFFF"/>
              </a:highlight>
              <a:latin typeface="Gloria Hallelujah"/>
              <a:ea typeface="Gloria Hallelujah"/>
              <a:cs typeface="Gloria Hallelujah"/>
              <a:sym typeface="Gloria Hallelujah"/>
            </a:endParaRPr>
          </a:p>
          <a:p>
            <a:pPr marL="0" lvl="0" indent="0" algn="l" rtl="0">
              <a:lnSpc>
                <a:spcPct val="115000"/>
              </a:lnSpc>
              <a:spcBef>
                <a:spcPts val="0"/>
              </a:spcBef>
              <a:spcAft>
                <a:spcPts val="0"/>
              </a:spcAft>
              <a:buClr>
                <a:schemeClr val="dk1"/>
              </a:buClr>
              <a:buSzPts val="1100"/>
              <a:buFont typeface="Arial"/>
              <a:buNone/>
            </a:pPr>
            <a:endParaRPr sz="1100" smtClean="0">
              <a:solidFill>
                <a:schemeClr val="dk1"/>
              </a:solidFill>
              <a:highlight>
                <a:srgbClr val="FFFFFF"/>
              </a:highlight>
              <a:latin typeface="Gloria Hallelujah"/>
              <a:ea typeface="Gloria Hallelujah"/>
              <a:cs typeface="Gloria Hallelujah"/>
              <a:sym typeface="Gloria Hallelujah"/>
            </a:endParaRPr>
          </a:p>
          <a:p>
            <a:pPr marL="0" lvl="0" indent="0" algn="l" rtl="0">
              <a:lnSpc>
                <a:spcPct val="115000"/>
              </a:lnSpc>
              <a:spcBef>
                <a:spcPts val="0"/>
              </a:spcBef>
              <a:spcAft>
                <a:spcPts val="0"/>
              </a:spcAft>
              <a:buClr>
                <a:schemeClr val="dk1"/>
              </a:buClr>
              <a:buSzPts val="1100"/>
              <a:buFont typeface="Arial"/>
              <a:buNone/>
            </a:pPr>
            <a:endParaRPr sz="1100" smtClean="0">
              <a:solidFill>
                <a:schemeClr val="dk1"/>
              </a:solidFill>
              <a:highlight>
                <a:srgbClr val="FFFFFF"/>
              </a:highlight>
              <a:latin typeface="Gloria Hallelujah"/>
              <a:ea typeface="Gloria Hallelujah"/>
              <a:cs typeface="Gloria Hallelujah"/>
              <a:sym typeface="Gloria Hallelujah"/>
            </a:endParaRPr>
          </a:p>
          <a:p>
            <a:pPr marL="0" lvl="0" indent="0" algn="l" rtl="0">
              <a:lnSpc>
                <a:spcPct val="115000"/>
              </a:lnSpc>
              <a:spcBef>
                <a:spcPts val="0"/>
              </a:spcBef>
              <a:spcAft>
                <a:spcPts val="0"/>
              </a:spcAft>
              <a:buClr>
                <a:schemeClr val="dk1"/>
              </a:buClr>
              <a:buSzPts val="1100"/>
              <a:buFont typeface="Arial"/>
              <a:buNone/>
            </a:pPr>
            <a:endParaRPr sz="1100" smtClean="0">
              <a:solidFill>
                <a:schemeClr val="dk1"/>
              </a:solidFill>
              <a:highlight>
                <a:srgbClr val="FFFFFF"/>
              </a:highlight>
              <a:latin typeface="Gloria Hallelujah"/>
              <a:ea typeface="Gloria Hallelujah"/>
              <a:cs typeface="Gloria Hallelujah"/>
              <a:sym typeface="Gloria Hallelujah"/>
            </a:endParaRPr>
          </a:p>
          <a:p>
            <a:pPr marL="0" lvl="0" indent="0" algn="l" rtl="0">
              <a:lnSpc>
                <a:spcPct val="115000"/>
              </a:lnSpc>
              <a:spcBef>
                <a:spcPts val="0"/>
              </a:spcBef>
              <a:spcAft>
                <a:spcPts val="0"/>
              </a:spcAft>
              <a:buClr>
                <a:schemeClr val="dk1"/>
              </a:buClr>
              <a:buSzPts val="1100"/>
              <a:buFont typeface="Arial"/>
              <a:buNone/>
            </a:pPr>
            <a:endParaRPr sz="1100" smtClean="0">
              <a:solidFill>
                <a:schemeClr val="dk1"/>
              </a:solidFill>
              <a:highlight>
                <a:srgbClr val="FFFFFF"/>
              </a:highlight>
              <a:latin typeface="Gloria Hallelujah"/>
              <a:ea typeface="Gloria Hallelujah"/>
              <a:cs typeface="Gloria Hallelujah"/>
              <a:sym typeface="Gloria Hallelujah"/>
            </a:endParaRPr>
          </a:p>
          <a:p>
            <a:pPr marL="0" lvl="0" indent="0" algn="l" rtl="0">
              <a:lnSpc>
                <a:spcPct val="115000"/>
              </a:lnSpc>
              <a:spcBef>
                <a:spcPts val="1200"/>
              </a:spcBef>
              <a:spcAft>
                <a:spcPts val="1200"/>
              </a:spcAft>
              <a:buClr>
                <a:schemeClr val="dk1"/>
              </a:buClr>
              <a:buSzPts val="1100"/>
              <a:buFont typeface="Arial"/>
              <a:buNone/>
            </a:pPr>
            <a:endParaRPr sz="1300">
              <a:latin typeface="Gloria Hallelujah"/>
              <a:ea typeface="Gloria Hallelujah"/>
              <a:cs typeface="Gloria Hallelujah"/>
              <a:sym typeface="Gloria Hallelujah"/>
            </a:endParaRPr>
          </a:p>
        </p:txBody>
      </p:sp>
      <p:sp>
        <p:nvSpPr>
          <p:cNvPr id="141" name="Google Shape;141;p16"/>
          <p:cNvSpPr txBox="1"/>
          <p:nvPr/>
        </p:nvSpPr>
        <p:spPr>
          <a:xfrm>
            <a:off x="192259" y="6066532"/>
            <a:ext cx="3381300" cy="299278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3000" b="1" dirty="0" smtClean="0">
                <a:solidFill>
                  <a:srgbClr val="0CB0F1"/>
                </a:solidFill>
                <a:latin typeface="Letter-join Plus 8" pitchFamily="50" charset="0"/>
                <a:ea typeface="Freckle Face"/>
                <a:cs typeface="Freckle Face"/>
                <a:sym typeface="Freckle Face"/>
              </a:rPr>
              <a:t>PE</a:t>
            </a:r>
          </a:p>
          <a:p>
            <a:pPr lvl="0" algn="ctr"/>
            <a:endParaRPr lang="en-GB" sz="500" dirty="0">
              <a:latin typeface="Arial Rounded MT Bold" pitchFamily="34" charset="0"/>
              <a:ea typeface="Gloria Hallelujah"/>
              <a:cs typeface="Gloria Hallelujah"/>
              <a:sym typeface="Gloria Hallelujah"/>
            </a:endParaRPr>
          </a:p>
          <a:p>
            <a:pPr lvl="0" algn="ctr"/>
            <a:r>
              <a:rPr lang="en-GB" dirty="0" smtClean="0">
                <a:latin typeface="Letter-join Plus 8" pitchFamily="50" charset="0"/>
                <a:ea typeface="Gloria Hallelujah"/>
                <a:cs typeface="Gloria Hallelujah"/>
                <a:sym typeface="Gloria Hallelujah"/>
              </a:rPr>
              <a:t>Real Gym Unit 4 </a:t>
            </a:r>
            <a:endParaRPr lang="en-GB" dirty="0">
              <a:latin typeface="Letter-join Plus 8" pitchFamily="50" charset="0"/>
              <a:ea typeface="Gloria Hallelujah"/>
              <a:cs typeface="Gloria Hallelujah"/>
              <a:sym typeface="Gloria Hallelujah"/>
            </a:endParaRPr>
          </a:p>
          <a:p>
            <a:pPr lvl="0" algn="ctr"/>
            <a:endParaRPr lang="en-US" dirty="0" smtClean="0">
              <a:latin typeface="Letter-join Plus 8" pitchFamily="50" charset="0"/>
              <a:ea typeface="Gloria Hallelujah"/>
              <a:cs typeface="Gloria Hallelujah"/>
              <a:sym typeface="Gloria Hallelujah"/>
            </a:endParaRPr>
          </a:p>
          <a:p>
            <a:pPr lvl="0" algn="ctr"/>
            <a:r>
              <a:rPr lang="en-GB" dirty="0">
                <a:latin typeface="Letter-join Plus 8" pitchFamily="50" charset="0"/>
                <a:ea typeface="Gloria Hallelujah"/>
                <a:cs typeface="Gloria Hallelujah"/>
                <a:sym typeface="Gloria Hallelujah"/>
              </a:rPr>
              <a:t>In </a:t>
            </a:r>
            <a:r>
              <a:rPr lang="en-GB" dirty="0" smtClean="0">
                <a:latin typeface="Letter-join Plus 8" pitchFamily="50" charset="0"/>
                <a:ea typeface="Gloria Hallelujah"/>
                <a:cs typeface="Gloria Hallelujah"/>
                <a:sym typeface="Gloria Hallelujah"/>
              </a:rPr>
              <a:t>gymnastics, children will learn, develop and apply flight and rotation on the floor and apparatus through skill development, thematic warm-ups and games.</a:t>
            </a:r>
            <a:endParaRPr b="1" dirty="0">
              <a:solidFill>
                <a:srgbClr val="0CB0F1"/>
              </a:solidFill>
              <a:latin typeface="Calibri"/>
              <a:ea typeface="Calibri"/>
              <a:cs typeface="Calibri"/>
              <a:sym typeface="Calibri"/>
            </a:endParaRPr>
          </a:p>
        </p:txBody>
      </p:sp>
      <p:sp>
        <p:nvSpPr>
          <p:cNvPr id="143" name="Google Shape;143;p16"/>
          <p:cNvSpPr/>
          <p:nvPr/>
        </p:nvSpPr>
        <p:spPr>
          <a:xfrm>
            <a:off x="3674700" y="6094791"/>
            <a:ext cx="3047100" cy="2960100"/>
          </a:xfrm>
          <a:prstGeom prst="roundRect">
            <a:avLst>
              <a:gd name="adj" fmla="val 7165"/>
            </a:avLst>
          </a:prstGeom>
          <a:solidFill>
            <a:srgbClr val="FFFFFF"/>
          </a:solidFill>
          <a:ln w="38100" cap="flat" cmpd="sng">
            <a:solidFill>
              <a:srgbClr val="0CB0F1"/>
            </a:solidFill>
            <a:prstDash val="solid"/>
            <a:bevel/>
            <a:headEnd type="none" w="sm" len="sm"/>
            <a:tailEnd type="none" w="sm" len="sm"/>
          </a:ln>
        </p:spPr>
        <p:txBody>
          <a:bodyPr spcFirstLastPara="1" wrap="square" lIns="91425" tIns="91425" rIns="91425" bIns="91425" anchor="ctr" anchorCtr="0">
            <a:noAutofit/>
          </a:bodyPr>
          <a:lstStyle/>
          <a:p>
            <a:pPr marL="0" lvl="0" indent="0" algn="l" rtl="0">
              <a:lnSpc>
                <a:spcPct val="115000"/>
              </a:lnSpc>
              <a:spcBef>
                <a:spcPts val="0"/>
              </a:spcBef>
              <a:spcAft>
                <a:spcPts val="0"/>
              </a:spcAft>
              <a:buClr>
                <a:schemeClr val="dk1"/>
              </a:buClr>
              <a:buSzPts val="1100"/>
              <a:buFont typeface="Arial"/>
              <a:buNone/>
            </a:pPr>
            <a:endParaRPr sz="1100">
              <a:solidFill>
                <a:schemeClr val="dk1"/>
              </a:solidFill>
              <a:highlight>
                <a:srgbClr val="FFFFFF"/>
              </a:highlight>
              <a:latin typeface="Gloria Hallelujah"/>
              <a:ea typeface="Gloria Hallelujah"/>
              <a:cs typeface="Gloria Hallelujah"/>
              <a:sym typeface="Gloria Hallelujah"/>
            </a:endParaRPr>
          </a:p>
          <a:p>
            <a:pPr marL="0" lvl="0" indent="0" algn="l" rtl="0">
              <a:lnSpc>
                <a:spcPct val="115000"/>
              </a:lnSpc>
              <a:spcBef>
                <a:spcPts val="0"/>
              </a:spcBef>
              <a:spcAft>
                <a:spcPts val="0"/>
              </a:spcAft>
              <a:buClr>
                <a:schemeClr val="dk1"/>
              </a:buClr>
              <a:buSzPts val="1100"/>
              <a:buFont typeface="Arial"/>
              <a:buNone/>
            </a:pPr>
            <a:endParaRPr sz="1100">
              <a:solidFill>
                <a:schemeClr val="dk1"/>
              </a:solidFill>
              <a:highlight>
                <a:srgbClr val="FFFFFF"/>
              </a:highlight>
              <a:latin typeface="Gloria Hallelujah"/>
              <a:ea typeface="Gloria Hallelujah"/>
              <a:cs typeface="Gloria Hallelujah"/>
              <a:sym typeface="Gloria Hallelujah"/>
            </a:endParaRPr>
          </a:p>
          <a:p>
            <a:pPr marL="0" lvl="0" indent="0" algn="l" rtl="0">
              <a:lnSpc>
                <a:spcPct val="115000"/>
              </a:lnSpc>
              <a:spcBef>
                <a:spcPts val="0"/>
              </a:spcBef>
              <a:spcAft>
                <a:spcPts val="0"/>
              </a:spcAft>
              <a:buClr>
                <a:schemeClr val="dk1"/>
              </a:buClr>
              <a:buSzPts val="1100"/>
              <a:buFont typeface="Arial"/>
              <a:buNone/>
            </a:pPr>
            <a:endParaRPr sz="1100">
              <a:solidFill>
                <a:schemeClr val="dk1"/>
              </a:solidFill>
              <a:highlight>
                <a:srgbClr val="FFFFFF"/>
              </a:highlight>
              <a:latin typeface="Gloria Hallelujah"/>
              <a:ea typeface="Gloria Hallelujah"/>
              <a:cs typeface="Gloria Hallelujah"/>
              <a:sym typeface="Gloria Hallelujah"/>
            </a:endParaRPr>
          </a:p>
          <a:p>
            <a:pPr marL="0" lvl="0" indent="0" algn="l" rtl="0">
              <a:lnSpc>
                <a:spcPct val="115000"/>
              </a:lnSpc>
              <a:spcBef>
                <a:spcPts val="0"/>
              </a:spcBef>
              <a:spcAft>
                <a:spcPts val="0"/>
              </a:spcAft>
              <a:buClr>
                <a:schemeClr val="dk1"/>
              </a:buClr>
              <a:buSzPts val="1100"/>
              <a:buFont typeface="Arial"/>
              <a:buNone/>
            </a:pPr>
            <a:endParaRPr sz="1100">
              <a:solidFill>
                <a:schemeClr val="dk1"/>
              </a:solidFill>
              <a:highlight>
                <a:srgbClr val="FFFFFF"/>
              </a:highlight>
              <a:latin typeface="Gloria Hallelujah"/>
              <a:ea typeface="Gloria Hallelujah"/>
              <a:cs typeface="Gloria Hallelujah"/>
              <a:sym typeface="Gloria Hallelujah"/>
            </a:endParaRPr>
          </a:p>
          <a:p>
            <a:pPr marL="0" lvl="0" indent="0" algn="l" rtl="0">
              <a:lnSpc>
                <a:spcPct val="115000"/>
              </a:lnSpc>
              <a:spcBef>
                <a:spcPts val="0"/>
              </a:spcBef>
              <a:spcAft>
                <a:spcPts val="0"/>
              </a:spcAft>
              <a:buClr>
                <a:schemeClr val="dk1"/>
              </a:buClr>
              <a:buSzPts val="1100"/>
              <a:buFont typeface="Arial"/>
              <a:buNone/>
            </a:pPr>
            <a:endParaRPr sz="1100">
              <a:solidFill>
                <a:schemeClr val="dk1"/>
              </a:solidFill>
              <a:highlight>
                <a:srgbClr val="FFFFFF"/>
              </a:highlight>
              <a:latin typeface="Gloria Hallelujah"/>
              <a:ea typeface="Gloria Hallelujah"/>
              <a:cs typeface="Gloria Hallelujah"/>
              <a:sym typeface="Gloria Hallelujah"/>
            </a:endParaRPr>
          </a:p>
          <a:p>
            <a:pPr marL="0" lvl="0" indent="0" algn="l" rtl="0">
              <a:lnSpc>
                <a:spcPct val="115000"/>
              </a:lnSpc>
              <a:spcBef>
                <a:spcPts val="0"/>
              </a:spcBef>
              <a:spcAft>
                <a:spcPts val="0"/>
              </a:spcAft>
              <a:buClr>
                <a:schemeClr val="dk1"/>
              </a:buClr>
              <a:buSzPts val="1100"/>
              <a:buFont typeface="Arial"/>
              <a:buNone/>
            </a:pPr>
            <a:endParaRPr sz="1100">
              <a:solidFill>
                <a:schemeClr val="dk1"/>
              </a:solidFill>
              <a:highlight>
                <a:srgbClr val="FFFFFF"/>
              </a:highlight>
              <a:latin typeface="Gloria Hallelujah"/>
              <a:ea typeface="Gloria Hallelujah"/>
              <a:cs typeface="Gloria Hallelujah"/>
              <a:sym typeface="Gloria Hallelujah"/>
            </a:endParaRPr>
          </a:p>
          <a:p>
            <a:pPr marL="0" lvl="0" indent="0" algn="l" rtl="0">
              <a:lnSpc>
                <a:spcPct val="115000"/>
              </a:lnSpc>
              <a:spcBef>
                <a:spcPts val="0"/>
              </a:spcBef>
              <a:spcAft>
                <a:spcPts val="0"/>
              </a:spcAft>
              <a:buClr>
                <a:schemeClr val="dk1"/>
              </a:buClr>
              <a:buSzPts val="1100"/>
              <a:buFont typeface="Arial"/>
              <a:buNone/>
            </a:pPr>
            <a:endParaRPr sz="1100">
              <a:solidFill>
                <a:schemeClr val="dk1"/>
              </a:solidFill>
              <a:highlight>
                <a:srgbClr val="FFFFFF"/>
              </a:highlight>
              <a:latin typeface="Gloria Hallelujah"/>
              <a:ea typeface="Gloria Hallelujah"/>
              <a:cs typeface="Gloria Hallelujah"/>
              <a:sym typeface="Gloria Hallelujah"/>
            </a:endParaRPr>
          </a:p>
          <a:p>
            <a:pPr marL="0" lvl="0" indent="0" algn="l" rtl="0">
              <a:lnSpc>
                <a:spcPct val="115000"/>
              </a:lnSpc>
              <a:spcBef>
                <a:spcPts val="1200"/>
              </a:spcBef>
              <a:spcAft>
                <a:spcPts val="1200"/>
              </a:spcAft>
              <a:buClr>
                <a:schemeClr val="dk1"/>
              </a:buClr>
              <a:buSzPts val="1100"/>
              <a:buFont typeface="Arial"/>
              <a:buNone/>
            </a:pPr>
            <a:endParaRPr sz="1300">
              <a:latin typeface="Gloria Hallelujah"/>
              <a:ea typeface="Gloria Hallelujah"/>
              <a:cs typeface="Gloria Hallelujah"/>
              <a:sym typeface="Gloria Hallelujah"/>
            </a:endParaRPr>
          </a:p>
        </p:txBody>
      </p:sp>
      <p:sp>
        <p:nvSpPr>
          <p:cNvPr id="144" name="Google Shape;144;p16"/>
          <p:cNvSpPr txBox="1"/>
          <p:nvPr/>
        </p:nvSpPr>
        <p:spPr>
          <a:xfrm>
            <a:off x="3721910" y="6075956"/>
            <a:ext cx="2923651" cy="268501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2500" b="1" dirty="0" smtClean="0">
                <a:solidFill>
                  <a:srgbClr val="0CB0F1"/>
                </a:solidFill>
                <a:latin typeface="Letter-join Plus 8" pitchFamily="50" charset="0"/>
                <a:ea typeface="Freckle Face"/>
                <a:cs typeface="Freckle Face"/>
                <a:sym typeface="Freckle Face"/>
              </a:rPr>
              <a:t>Music</a:t>
            </a:r>
          </a:p>
          <a:p>
            <a:pPr algn="ctr"/>
            <a:r>
              <a:rPr lang="en-GB" sz="1300" dirty="0">
                <a:latin typeface="Letter-join Plus 8" pitchFamily="50" charset="0"/>
                <a:ea typeface="Gloria Hallelujah"/>
                <a:cs typeface="Gloria Hallelujah"/>
                <a:sym typeface="Gloria Hallelujah"/>
              </a:rPr>
              <a:t>This half term, we will be listening to songs such as ‘Happy and you know it’ and  ‘Heads, shoulders, knees and toes’. We will be exploring the pulse and pitch and copying some of the rhythms from the songs. We will use glockenspiels to make melodic patterns with two notes.  </a:t>
            </a:r>
          </a:p>
          <a:p>
            <a:pPr marL="0" lvl="0" indent="0" algn="ctr" rtl="0">
              <a:spcBef>
                <a:spcPts val="0"/>
              </a:spcBef>
              <a:spcAft>
                <a:spcPts val="0"/>
              </a:spcAft>
              <a:buNone/>
            </a:pPr>
            <a:r>
              <a:rPr lang="en-GB" sz="2400" b="1" dirty="0" smtClean="0">
                <a:solidFill>
                  <a:srgbClr val="0CB0F1"/>
                </a:solidFill>
                <a:latin typeface="Arial Rounded MT Bold" pitchFamily="34" charset="0"/>
                <a:ea typeface="Freckle Face"/>
                <a:cs typeface="Freckle Face"/>
                <a:sym typeface="Freckle Face"/>
              </a:rPr>
              <a:t> </a:t>
            </a:r>
            <a:r>
              <a:rPr lang="en-GB" sz="2400" b="1" dirty="0" smtClean="0">
                <a:solidFill>
                  <a:srgbClr val="0CB0F1"/>
                </a:solidFill>
                <a:latin typeface="Freckle Face"/>
                <a:ea typeface="Freckle Face"/>
                <a:cs typeface="Freckle Face"/>
                <a:sym typeface="Freckle Face"/>
              </a:rPr>
              <a:t>   </a:t>
            </a:r>
            <a:r>
              <a:rPr lang="en-GB" sz="1800" b="1" dirty="0" smtClean="0">
                <a:solidFill>
                  <a:srgbClr val="0CB0F1"/>
                </a:solidFill>
                <a:latin typeface="Calibri"/>
                <a:ea typeface="Calibri"/>
                <a:cs typeface="Calibri"/>
                <a:sym typeface="Calibri"/>
              </a:rPr>
              <a:t> </a:t>
            </a:r>
            <a:endParaRPr sz="1800" b="1" dirty="0">
              <a:solidFill>
                <a:srgbClr val="0CB0F1"/>
              </a:solidFill>
              <a:latin typeface="Calibri"/>
              <a:ea typeface="Calibri"/>
              <a:cs typeface="Calibri"/>
              <a:sym typeface="Calibri"/>
            </a:endParaRPr>
          </a:p>
        </p:txBody>
      </p:sp>
      <p:sp>
        <p:nvSpPr>
          <p:cNvPr id="145" name="Google Shape;145;p16"/>
          <p:cNvSpPr txBox="1"/>
          <p:nvPr/>
        </p:nvSpPr>
        <p:spPr>
          <a:xfrm>
            <a:off x="3753703" y="8089331"/>
            <a:ext cx="2885700" cy="738633"/>
          </a:xfrm>
          <a:prstGeom prst="rect">
            <a:avLst/>
          </a:prstGeom>
          <a:solidFill>
            <a:schemeClr val="accent1">
              <a:lumMod val="20000"/>
              <a:lumOff val="80000"/>
            </a:schemeClr>
          </a:solidFill>
          <a:ln>
            <a:headEnd type="none" w="sm" len="sm"/>
            <a:tailEnd type="none" w="sm" len="sm"/>
          </a:ln>
        </p:spPr>
        <p:style>
          <a:lnRef idx="2">
            <a:schemeClr val="accent1"/>
          </a:lnRef>
          <a:fillRef idx="1">
            <a:schemeClr val="lt1"/>
          </a:fillRef>
          <a:effectRef idx="0">
            <a:schemeClr val="accent1"/>
          </a:effectRef>
          <a:fontRef idx="minor">
            <a:schemeClr val="dk1"/>
          </a:fontRef>
        </p:style>
        <p:txBody>
          <a:bodyPr spcFirstLastPara="1" wrap="square" lIns="91425" tIns="91425" rIns="91425" bIns="91425" anchor="t" anchorCtr="0">
            <a:spAutoFit/>
          </a:bodyPr>
          <a:lstStyle/>
          <a:p>
            <a:pPr marL="0" lvl="0" indent="0" algn="ctr" rtl="0">
              <a:spcBef>
                <a:spcPts val="0"/>
              </a:spcBef>
              <a:spcAft>
                <a:spcPts val="0"/>
              </a:spcAft>
              <a:buNone/>
            </a:pPr>
            <a:r>
              <a:rPr lang="en-GB" sz="1200" b="1" dirty="0">
                <a:solidFill>
                  <a:srgbClr val="0070C0"/>
                </a:solidFill>
                <a:latin typeface="Letter-join Plus 8" pitchFamily="50" charset="0"/>
                <a:ea typeface="Freckle Face"/>
                <a:cs typeface="Freckle Face"/>
                <a:sym typeface="Freckle Face"/>
              </a:rPr>
              <a:t>How to help at home: </a:t>
            </a:r>
            <a:r>
              <a:rPr lang="en-GB" sz="1200" b="1" dirty="0" smtClean="0">
                <a:solidFill>
                  <a:srgbClr val="0070C0"/>
                </a:solidFill>
                <a:latin typeface="Letter-join Plus 8" pitchFamily="50" charset="0"/>
                <a:ea typeface="Freckle Face"/>
                <a:cs typeface="Freckle Face"/>
                <a:sym typeface="Freckle Face"/>
              </a:rPr>
              <a:t>Listen to a variety of music genres. Tap along to the pulse or beat and try to copy some of the rhythms. </a:t>
            </a:r>
            <a:endParaRPr sz="1200" b="1" dirty="0">
              <a:solidFill>
                <a:srgbClr val="0070C0"/>
              </a:solidFill>
              <a:latin typeface="Letter-join Plus 8" pitchFamily="50" charset="0"/>
              <a:ea typeface="Freckle Face"/>
              <a:cs typeface="Freckle Face"/>
              <a:sym typeface="Freckle Face"/>
            </a:endParaRPr>
          </a:p>
        </p:txBody>
      </p:sp>
      <p:sp>
        <p:nvSpPr>
          <p:cNvPr id="146" name="Google Shape;146;p16"/>
          <p:cNvSpPr txBox="1"/>
          <p:nvPr/>
        </p:nvSpPr>
        <p:spPr>
          <a:xfrm>
            <a:off x="-2467429" y="2779057"/>
            <a:ext cx="3232811" cy="1538853"/>
          </a:xfrm>
          <a:prstGeom prst="rect">
            <a:avLst/>
          </a:prstGeom>
          <a:noFill/>
          <a:ln>
            <a:noFill/>
          </a:ln>
        </p:spPr>
        <p:txBody>
          <a:bodyPr spcFirstLastPara="1" wrap="square" lIns="91425" tIns="91425" rIns="91425" bIns="91425" anchor="t" anchorCtr="0">
            <a:spAutoFit/>
          </a:bodyPr>
          <a:lstStyle/>
          <a:p>
            <a:pPr lvl="0" algn="ctr"/>
            <a:endParaRPr lang="en-GB" sz="1100" dirty="0">
              <a:latin typeface="Arial Rounded MT Bold" pitchFamily="34" charset="0"/>
              <a:ea typeface="Gloria Hallelujah"/>
              <a:cs typeface="Gloria Hallelujah"/>
              <a:sym typeface="Gloria Hallelujah"/>
            </a:endParaRPr>
          </a:p>
          <a:p>
            <a:pPr marL="0" lvl="0" indent="0" algn="ctr" rtl="0">
              <a:spcBef>
                <a:spcPts val="0"/>
              </a:spcBef>
              <a:spcAft>
                <a:spcPts val="0"/>
              </a:spcAft>
              <a:buNone/>
            </a:pPr>
            <a:endParaRPr sz="1100" dirty="0">
              <a:latin typeface="Arial Rounded MT Bold" pitchFamily="34" charset="0"/>
              <a:ea typeface="Gloria Hallelujah"/>
              <a:cs typeface="Gloria Hallelujah"/>
              <a:sym typeface="Gloria Hallelujah"/>
            </a:endParaRPr>
          </a:p>
          <a:p>
            <a:pPr marL="0" lvl="0" indent="0" algn="ctr" rtl="0">
              <a:spcBef>
                <a:spcPts val="0"/>
              </a:spcBef>
              <a:spcAft>
                <a:spcPts val="0"/>
              </a:spcAft>
              <a:buNone/>
            </a:pPr>
            <a:endParaRPr lang="en-GB" sz="1100" dirty="0">
              <a:latin typeface="Arial Rounded MT Bold" pitchFamily="34" charset="0"/>
              <a:ea typeface="Gloria Hallelujah"/>
              <a:cs typeface="Gloria Hallelujah"/>
              <a:sym typeface="Gloria Hallelujah"/>
            </a:endParaRPr>
          </a:p>
          <a:p>
            <a:pPr marL="0" lvl="0" indent="0" algn="ctr" rtl="0">
              <a:spcBef>
                <a:spcPts val="0"/>
              </a:spcBef>
              <a:spcAft>
                <a:spcPts val="0"/>
              </a:spcAft>
              <a:buNone/>
            </a:pPr>
            <a:endParaRPr sz="1100" dirty="0">
              <a:latin typeface="Arial Rounded MT Bold" pitchFamily="34" charset="0"/>
              <a:ea typeface="Gloria Hallelujah"/>
              <a:cs typeface="Gloria Hallelujah"/>
              <a:sym typeface="Gloria Hallelujah"/>
            </a:endParaRPr>
          </a:p>
          <a:p>
            <a:pPr marL="0" lvl="0" indent="0" algn="ctr" rtl="0">
              <a:spcBef>
                <a:spcPts val="0"/>
              </a:spcBef>
              <a:spcAft>
                <a:spcPts val="0"/>
              </a:spcAft>
              <a:buNone/>
            </a:pPr>
            <a:endParaRPr lang="en-GB" sz="1100" dirty="0" smtClean="0">
              <a:latin typeface="Arial Rounded MT Bold" pitchFamily="34" charset="0"/>
              <a:ea typeface="Gloria Hallelujah"/>
              <a:cs typeface="Gloria Hallelujah"/>
              <a:sym typeface="Gloria Hallelujah"/>
            </a:endParaRPr>
          </a:p>
          <a:p>
            <a:pPr marL="0" lvl="0" indent="0" algn="ctr" rtl="0">
              <a:spcBef>
                <a:spcPts val="0"/>
              </a:spcBef>
              <a:spcAft>
                <a:spcPts val="0"/>
              </a:spcAft>
              <a:buNone/>
            </a:pPr>
            <a:endParaRPr lang="en-GB" sz="1100" dirty="0">
              <a:latin typeface="Arial Rounded MT Bold" pitchFamily="34" charset="0"/>
              <a:ea typeface="Gloria Hallelujah"/>
              <a:cs typeface="Gloria Hallelujah"/>
              <a:sym typeface="Gloria Hallelujah"/>
            </a:endParaRPr>
          </a:p>
          <a:p>
            <a:pPr marL="0" lvl="0" indent="0" algn="ctr" rtl="0">
              <a:spcBef>
                <a:spcPts val="0"/>
              </a:spcBef>
              <a:spcAft>
                <a:spcPts val="0"/>
              </a:spcAft>
              <a:buNone/>
            </a:pPr>
            <a:endParaRPr lang="en-GB" sz="1100" dirty="0" smtClean="0">
              <a:latin typeface="Arial Rounded MT Bold" pitchFamily="34" charset="0"/>
              <a:ea typeface="Gloria Hallelujah"/>
              <a:cs typeface="Gloria Hallelujah"/>
              <a:sym typeface="Gloria Hallelujah"/>
            </a:endParaRPr>
          </a:p>
          <a:p>
            <a:pPr marL="0" lvl="0" indent="0" algn="ctr" rtl="0">
              <a:spcBef>
                <a:spcPts val="0"/>
              </a:spcBef>
              <a:spcAft>
                <a:spcPts val="0"/>
              </a:spcAft>
              <a:buNone/>
            </a:pPr>
            <a:endParaRPr lang="en-GB" sz="1100" dirty="0">
              <a:latin typeface="Arial Rounded MT Bold" pitchFamily="34" charset="0"/>
              <a:ea typeface="Gloria Hallelujah"/>
              <a:cs typeface="Gloria Hallelujah"/>
              <a:sym typeface="Gloria Hallelujah"/>
            </a:endParaRPr>
          </a:p>
        </p:txBody>
      </p:sp>
      <p:pic>
        <p:nvPicPr>
          <p:cNvPr id="1032" name="Picture 8" descr="music note clipart png - Clipart World">
            <a:extLst>
              <a:ext uri="{FF2B5EF4-FFF2-40B4-BE49-F238E27FC236}">
                <a16:creationId xmlns:a16="http://schemas.microsoft.com/office/drawing/2014/main" id="{40B7EF0E-68D2-4D4E-BAB5-9BDA7328EF4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59285" y="6207226"/>
            <a:ext cx="357187" cy="315341"/>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8" descr="music note clipart png - Clipart World">
            <a:extLst>
              <a:ext uri="{FF2B5EF4-FFF2-40B4-BE49-F238E27FC236}">
                <a16:creationId xmlns:a16="http://schemas.microsoft.com/office/drawing/2014/main" id="{53539410-0523-4E22-A821-4B6AFC7000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83328" y="6207227"/>
            <a:ext cx="357187" cy="31534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5"/>
          <a:stretch>
            <a:fillRect/>
          </a:stretch>
        </p:blipFill>
        <p:spPr>
          <a:xfrm>
            <a:off x="4355228" y="4331323"/>
            <a:ext cx="1682651" cy="728599"/>
          </a:xfrm>
          <a:prstGeom prst="rect">
            <a:avLst/>
          </a:prstGeom>
        </p:spPr>
      </p:pic>
      <p:pic>
        <p:nvPicPr>
          <p:cNvPr id="6" name="Picture 5"/>
          <p:cNvPicPr>
            <a:picLocks noChangeAspect="1"/>
          </p:cNvPicPr>
          <p:nvPr/>
        </p:nvPicPr>
        <p:blipFill>
          <a:blip r:embed="rId6"/>
          <a:stretch>
            <a:fillRect/>
          </a:stretch>
        </p:blipFill>
        <p:spPr>
          <a:xfrm>
            <a:off x="1403525" y="4123046"/>
            <a:ext cx="979204" cy="489603"/>
          </a:xfrm>
          <a:prstGeom prst="rect">
            <a:avLst/>
          </a:prstGeom>
        </p:spPr>
      </p:pic>
      <p:pic>
        <p:nvPicPr>
          <p:cNvPr id="1026" name="Picture 2" descr="PE clipart – St Peters Catholic Academy | Stoke-on-Trent | Staffordshir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76350" y="8060495"/>
            <a:ext cx="1195740" cy="88343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62" name="Google Shape;162;p17"/>
          <p:cNvSpPr/>
          <p:nvPr/>
        </p:nvSpPr>
        <p:spPr>
          <a:xfrm>
            <a:off x="218988" y="7456712"/>
            <a:ext cx="6420000" cy="1632539"/>
          </a:xfrm>
          <a:prstGeom prst="roundRect">
            <a:avLst>
              <a:gd name="adj" fmla="val 7165"/>
            </a:avLst>
          </a:prstGeom>
          <a:solidFill>
            <a:srgbClr val="FFFFFF"/>
          </a:solidFill>
          <a:ln w="38100" cap="flat" cmpd="sng">
            <a:solidFill>
              <a:srgbClr val="0CB0F1"/>
            </a:solidFill>
            <a:prstDash val="solid"/>
            <a:bevel/>
            <a:headEnd type="none" w="sm" len="sm"/>
            <a:tailEnd type="none" w="sm" len="sm"/>
          </a:ln>
        </p:spPr>
        <p:txBody>
          <a:bodyPr spcFirstLastPara="1" wrap="square" lIns="91425" tIns="91425" rIns="91425" bIns="91425" anchor="ctr" anchorCtr="0">
            <a:noAutofit/>
          </a:bodyPr>
          <a:lstStyle/>
          <a:p>
            <a:pPr marL="0" lvl="0" indent="0" algn="l" rtl="0">
              <a:lnSpc>
                <a:spcPct val="115000"/>
              </a:lnSpc>
              <a:spcBef>
                <a:spcPts val="0"/>
              </a:spcBef>
              <a:spcAft>
                <a:spcPts val="0"/>
              </a:spcAft>
              <a:buClr>
                <a:schemeClr val="dk1"/>
              </a:buClr>
              <a:buSzPts val="1100"/>
              <a:buFont typeface="Arial"/>
              <a:buNone/>
            </a:pPr>
            <a:endParaRPr sz="1100">
              <a:solidFill>
                <a:schemeClr val="dk1"/>
              </a:solidFill>
              <a:highlight>
                <a:srgbClr val="FFFFFF"/>
              </a:highlight>
              <a:latin typeface="Gloria Hallelujah"/>
              <a:ea typeface="Gloria Hallelujah"/>
              <a:cs typeface="Gloria Hallelujah"/>
              <a:sym typeface="Gloria Hallelujah"/>
            </a:endParaRPr>
          </a:p>
          <a:p>
            <a:pPr marL="0" lvl="0" indent="0" algn="l" rtl="0">
              <a:lnSpc>
                <a:spcPct val="115000"/>
              </a:lnSpc>
              <a:spcBef>
                <a:spcPts val="0"/>
              </a:spcBef>
              <a:spcAft>
                <a:spcPts val="0"/>
              </a:spcAft>
              <a:buClr>
                <a:schemeClr val="dk1"/>
              </a:buClr>
              <a:buSzPts val="1100"/>
              <a:buFont typeface="Arial"/>
              <a:buNone/>
            </a:pPr>
            <a:endParaRPr sz="1100">
              <a:solidFill>
                <a:schemeClr val="dk1"/>
              </a:solidFill>
              <a:highlight>
                <a:srgbClr val="FFFFFF"/>
              </a:highlight>
              <a:latin typeface="Gloria Hallelujah"/>
              <a:ea typeface="Gloria Hallelujah"/>
              <a:cs typeface="Gloria Hallelujah"/>
              <a:sym typeface="Gloria Hallelujah"/>
            </a:endParaRPr>
          </a:p>
          <a:p>
            <a:pPr marL="0" lvl="0" indent="0" algn="l" rtl="0">
              <a:lnSpc>
                <a:spcPct val="115000"/>
              </a:lnSpc>
              <a:spcBef>
                <a:spcPts val="0"/>
              </a:spcBef>
              <a:spcAft>
                <a:spcPts val="0"/>
              </a:spcAft>
              <a:buClr>
                <a:schemeClr val="dk1"/>
              </a:buClr>
              <a:buSzPts val="1100"/>
              <a:buFont typeface="Arial"/>
              <a:buNone/>
            </a:pPr>
            <a:endParaRPr sz="1100">
              <a:solidFill>
                <a:schemeClr val="dk1"/>
              </a:solidFill>
              <a:highlight>
                <a:srgbClr val="FFFFFF"/>
              </a:highlight>
              <a:latin typeface="Gloria Hallelujah"/>
              <a:ea typeface="Gloria Hallelujah"/>
              <a:cs typeface="Gloria Hallelujah"/>
              <a:sym typeface="Gloria Hallelujah"/>
            </a:endParaRPr>
          </a:p>
          <a:p>
            <a:pPr marL="0" lvl="0" indent="0" algn="l" rtl="0">
              <a:lnSpc>
                <a:spcPct val="115000"/>
              </a:lnSpc>
              <a:spcBef>
                <a:spcPts val="0"/>
              </a:spcBef>
              <a:spcAft>
                <a:spcPts val="0"/>
              </a:spcAft>
              <a:buClr>
                <a:schemeClr val="dk1"/>
              </a:buClr>
              <a:buSzPts val="1100"/>
              <a:buFont typeface="Arial"/>
              <a:buNone/>
            </a:pPr>
            <a:endParaRPr sz="1100">
              <a:solidFill>
                <a:schemeClr val="dk1"/>
              </a:solidFill>
              <a:highlight>
                <a:srgbClr val="FFFFFF"/>
              </a:highlight>
              <a:latin typeface="Gloria Hallelujah"/>
              <a:ea typeface="Gloria Hallelujah"/>
              <a:cs typeface="Gloria Hallelujah"/>
              <a:sym typeface="Gloria Hallelujah"/>
            </a:endParaRPr>
          </a:p>
          <a:p>
            <a:pPr marL="0" lvl="0" indent="0" algn="l" rtl="0">
              <a:lnSpc>
                <a:spcPct val="115000"/>
              </a:lnSpc>
              <a:spcBef>
                <a:spcPts val="0"/>
              </a:spcBef>
              <a:spcAft>
                <a:spcPts val="0"/>
              </a:spcAft>
              <a:buClr>
                <a:schemeClr val="dk1"/>
              </a:buClr>
              <a:buSzPts val="1100"/>
              <a:buFont typeface="Arial"/>
              <a:buNone/>
            </a:pPr>
            <a:endParaRPr sz="1100">
              <a:solidFill>
                <a:schemeClr val="dk1"/>
              </a:solidFill>
              <a:highlight>
                <a:srgbClr val="FFFFFF"/>
              </a:highlight>
              <a:latin typeface="Gloria Hallelujah"/>
              <a:ea typeface="Gloria Hallelujah"/>
              <a:cs typeface="Gloria Hallelujah"/>
              <a:sym typeface="Gloria Hallelujah"/>
            </a:endParaRPr>
          </a:p>
          <a:p>
            <a:pPr marL="0" lvl="0" indent="0" algn="l" rtl="0">
              <a:lnSpc>
                <a:spcPct val="115000"/>
              </a:lnSpc>
              <a:spcBef>
                <a:spcPts val="0"/>
              </a:spcBef>
              <a:spcAft>
                <a:spcPts val="0"/>
              </a:spcAft>
              <a:buClr>
                <a:schemeClr val="dk1"/>
              </a:buClr>
              <a:buSzPts val="1100"/>
              <a:buFont typeface="Arial"/>
              <a:buNone/>
            </a:pPr>
            <a:endParaRPr sz="1100">
              <a:solidFill>
                <a:schemeClr val="dk1"/>
              </a:solidFill>
              <a:highlight>
                <a:srgbClr val="FFFFFF"/>
              </a:highlight>
              <a:latin typeface="Gloria Hallelujah"/>
              <a:ea typeface="Gloria Hallelujah"/>
              <a:cs typeface="Gloria Hallelujah"/>
              <a:sym typeface="Gloria Hallelujah"/>
            </a:endParaRPr>
          </a:p>
          <a:p>
            <a:pPr marL="0" lvl="0" indent="0" algn="l" rtl="0">
              <a:lnSpc>
                <a:spcPct val="115000"/>
              </a:lnSpc>
              <a:spcBef>
                <a:spcPts val="0"/>
              </a:spcBef>
              <a:spcAft>
                <a:spcPts val="0"/>
              </a:spcAft>
              <a:buClr>
                <a:schemeClr val="dk1"/>
              </a:buClr>
              <a:buSzPts val="1100"/>
              <a:buFont typeface="Arial"/>
              <a:buNone/>
            </a:pPr>
            <a:endParaRPr sz="1100">
              <a:solidFill>
                <a:schemeClr val="dk1"/>
              </a:solidFill>
              <a:highlight>
                <a:srgbClr val="FFFFFF"/>
              </a:highlight>
              <a:latin typeface="Gloria Hallelujah"/>
              <a:ea typeface="Gloria Hallelujah"/>
              <a:cs typeface="Gloria Hallelujah"/>
              <a:sym typeface="Gloria Hallelujah"/>
            </a:endParaRPr>
          </a:p>
          <a:p>
            <a:pPr marL="0" lvl="0" indent="0" algn="l" rtl="0">
              <a:lnSpc>
                <a:spcPct val="115000"/>
              </a:lnSpc>
              <a:spcBef>
                <a:spcPts val="1200"/>
              </a:spcBef>
              <a:spcAft>
                <a:spcPts val="1200"/>
              </a:spcAft>
              <a:buClr>
                <a:schemeClr val="dk1"/>
              </a:buClr>
              <a:buSzPts val="1100"/>
              <a:buFont typeface="Arial"/>
              <a:buNone/>
            </a:pPr>
            <a:endParaRPr sz="1300">
              <a:latin typeface="Gloria Hallelujah"/>
              <a:ea typeface="Gloria Hallelujah"/>
              <a:cs typeface="Gloria Hallelujah"/>
              <a:sym typeface="Gloria Hallelujah"/>
            </a:endParaRPr>
          </a:p>
        </p:txBody>
      </p:sp>
      <p:sp>
        <p:nvSpPr>
          <p:cNvPr id="151" name="Google Shape;151;p17"/>
          <p:cNvSpPr/>
          <p:nvPr/>
        </p:nvSpPr>
        <p:spPr>
          <a:xfrm>
            <a:off x="273857" y="1756635"/>
            <a:ext cx="6348450" cy="2488500"/>
          </a:xfrm>
          <a:prstGeom prst="roundRect">
            <a:avLst>
              <a:gd name="adj" fmla="val 7165"/>
            </a:avLst>
          </a:prstGeom>
          <a:solidFill>
            <a:srgbClr val="FFFFFF"/>
          </a:solidFill>
          <a:ln w="38100" cap="flat" cmpd="sng">
            <a:solidFill>
              <a:srgbClr val="0CB0F1"/>
            </a:solidFill>
            <a:prstDash val="solid"/>
            <a:bevel/>
            <a:headEnd type="none" w="sm" len="sm"/>
            <a:tailEnd type="none" w="sm" len="sm"/>
          </a:ln>
        </p:spPr>
        <p:txBody>
          <a:bodyPr spcFirstLastPara="1" wrap="square" lIns="91425" tIns="91425" rIns="91425" bIns="91425" anchor="ctr" anchorCtr="0">
            <a:noAutofit/>
          </a:bodyPr>
          <a:lstStyle/>
          <a:p>
            <a:pPr marL="0" lvl="0" indent="0" algn="l" rtl="0">
              <a:lnSpc>
                <a:spcPct val="115000"/>
              </a:lnSpc>
              <a:spcBef>
                <a:spcPts val="0"/>
              </a:spcBef>
              <a:spcAft>
                <a:spcPts val="0"/>
              </a:spcAft>
              <a:buClr>
                <a:schemeClr val="dk1"/>
              </a:buClr>
              <a:buSzPts val="1100"/>
              <a:buFont typeface="Arial"/>
              <a:buNone/>
            </a:pPr>
            <a:endParaRPr sz="1100">
              <a:solidFill>
                <a:schemeClr val="dk1"/>
              </a:solidFill>
              <a:highlight>
                <a:srgbClr val="FFFFFF"/>
              </a:highlight>
              <a:latin typeface="Gloria Hallelujah"/>
              <a:ea typeface="Gloria Hallelujah"/>
              <a:cs typeface="Gloria Hallelujah"/>
              <a:sym typeface="Gloria Hallelujah"/>
            </a:endParaRPr>
          </a:p>
          <a:p>
            <a:pPr marL="0" lvl="0" indent="0" algn="l" rtl="0">
              <a:lnSpc>
                <a:spcPct val="115000"/>
              </a:lnSpc>
              <a:spcBef>
                <a:spcPts val="0"/>
              </a:spcBef>
              <a:spcAft>
                <a:spcPts val="0"/>
              </a:spcAft>
              <a:buClr>
                <a:schemeClr val="dk1"/>
              </a:buClr>
              <a:buSzPts val="1100"/>
              <a:buFont typeface="Arial"/>
              <a:buNone/>
            </a:pPr>
            <a:endParaRPr sz="1100">
              <a:solidFill>
                <a:schemeClr val="dk1"/>
              </a:solidFill>
              <a:highlight>
                <a:srgbClr val="FFFFFF"/>
              </a:highlight>
              <a:latin typeface="Gloria Hallelujah"/>
              <a:ea typeface="Gloria Hallelujah"/>
              <a:cs typeface="Gloria Hallelujah"/>
              <a:sym typeface="Gloria Hallelujah"/>
            </a:endParaRPr>
          </a:p>
          <a:p>
            <a:pPr marL="0" lvl="0" indent="0" algn="l" rtl="0">
              <a:lnSpc>
                <a:spcPct val="115000"/>
              </a:lnSpc>
              <a:spcBef>
                <a:spcPts val="0"/>
              </a:spcBef>
              <a:spcAft>
                <a:spcPts val="0"/>
              </a:spcAft>
              <a:buClr>
                <a:schemeClr val="dk1"/>
              </a:buClr>
              <a:buSzPts val="1100"/>
              <a:buFont typeface="Arial"/>
              <a:buNone/>
            </a:pPr>
            <a:endParaRPr sz="1100">
              <a:solidFill>
                <a:schemeClr val="dk1"/>
              </a:solidFill>
              <a:highlight>
                <a:srgbClr val="FFFFFF"/>
              </a:highlight>
              <a:latin typeface="Gloria Hallelujah"/>
              <a:ea typeface="Gloria Hallelujah"/>
              <a:cs typeface="Gloria Hallelujah"/>
              <a:sym typeface="Gloria Hallelujah"/>
            </a:endParaRPr>
          </a:p>
          <a:p>
            <a:pPr marL="0" lvl="0" indent="0" algn="l" rtl="0">
              <a:lnSpc>
                <a:spcPct val="115000"/>
              </a:lnSpc>
              <a:spcBef>
                <a:spcPts val="0"/>
              </a:spcBef>
              <a:spcAft>
                <a:spcPts val="0"/>
              </a:spcAft>
              <a:buClr>
                <a:schemeClr val="dk1"/>
              </a:buClr>
              <a:buSzPts val="1100"/>
              <a:buFont typeface="Arial"/>
              <a:buNone/>
            </a:pPr>
            <a:endParaRPr sz="1100">
              <a:solidFill>
                <a:schemeClr val="dk1"/>
              </a:solidFill>
              <a:highlight>
                <a:srgbClr val="FFFFFF"/>
              </a:highlight>
              <a:latin typeface="Gloria Hallelujah"/>
              <a:ea typeface="Gloria Hallelujah"/>
              <a:cs typeface="Gloria Hallelujah"/>
              <a:sym typeface="Gloria Hallelujah"/>
            </a:endParaRPr>
          </a:p>
          <a:p>
            <a:pPr marL="0" lvl="0" indent="0" algn="l" rtl="0">
              <a:lnSpc>
                <a:spcPct val="115000"/>
              </a:lnSpc>
              <a:spcBef>
                <a:spcPts val="0"/>
              </a:spcBef>
              <a:spcAft>
                <a:spcPts val="0"/>
              </a:spcAft>
              <a:buClr>
                <a:schemeClr val="dk1"/>
              </a:buClr>
              <a:buSzPts val="1100"/>
              <a:buFont typeface="Arial"/>
              <a:buNone/>
            </a:pPr>
            <a:endParaRPr sz="1100">
              <a:solidFill>
                <a:schemeClr val="dk1"/>
              </a:solidFill>
              <a:highlight>
                <a:srgbClr val="FFFFFF"/>
              </a:highlight>
              <a:latin typeface="Gloria Hallelujah"/>
              <a:ea typeface="Gloria Hallelujah"/>
              <a:cs typeface="Gloria Hallelujah"/>
              <a:sym typeface="Gloria Hallelujah"/>
            </a:endParaRPr>
          </a:p>
          <a:p>
            <a:pPr marL="0" lvl="0" indent="0" algn="l" rtl="0">
              <a:lnSpc>
                <a:spcPct val="115000"/>
              </a:lnSpc>
              <a:spcBef>
                <a:spcPts val="0"/>
              </a:spcBef>
              <a:spcAft>
                <a:spcPts val="0"/>
              </a:spcAft>
              <a:buClr>
                <a:schemeClr val="dk1"/>
              </a:buClr>
              <a:buSzPts val="1100"/>
              <a:buFont typeface="Arial"/>
              <a:buNone/>
            </a:pPr>
            <a:endParaRPr sz="1100">
              <a:solidFill>
                <a:schemeClr val="dk1"/>
              </a:solidFill>
              <a:highlight>
                <a:srgbClr val="FFFFFF"/>
              </a:highlight>
              <a:latin typeface="Gloria Hallelujah"/>
              <a:ea typeface="Gloria Hallelujah"/>
              <a:cs typeface="Gloria Hallelujah"/>
              <a:sym typeface="Gloria Hallelujah"/>
            </a:endParaRPr>
          </a:p>
          <a:p>
            <a:pPr marL="0" lvl="0" indent="0" algn="l" rtl="0">
              <a:lnSpc>
                <a:spcPct val="115000"/>
              </a:lnSpc>
              <a:spcBef>
                <a:spcPts val="0"/>
              </a:spcBef>
              <a:spcAft>
                <a:spcPts val="0"/>
              </a:spcAft>
              <a:buClr>
                <a:schemeClr val="dk1"/>
              </a:buClr>
              <a:buSzPts val="1100"/>
              <a:buFont typeface="Arial"/>
              <a:buNone/>
            </a:pPr>
            <a:endParaRPr sz="1100">
              <a:solidFill>
                <a:schemeClr val="dk1"/>
              </a:solidFill>
              <a:highlight>
                <a:srgbClr val="FFFFFF"/>
              </a:highlight>
              <a:latin typeface="Gloria Hallelujah"/>
              <a:ea typeface="Gloria Hallelujah"/>
              <a:cs typeface="Gloria Hallelujah"/>
              <a:sym typeface="Gloria Hallelujah"/>
            </a:endParaRPr>
          </a:p>
          <a:p>
            <a:pPr marL="0" lvl="0" indent="0" algn="l" rtl="0">
              <a:lnSpc>
                <a:spcPct val="115000"/>
              </a:lnSpc>
              <a:spcBef>
                <a:spcPts val="1200"/>
              </a:spcBef>
              <a:spcAft>
                <a:spcPts val="1200"/>
              </a:spcAft>
              <a:buClr>
                <a:schemeClr val="dk1"/>
              </a:buClr>
              <a:buSzPts val="1100"/>
              <a:buFont typeface="Arial"/>
              <a:buNone/>
            </a:pPr>
            <a:endParaRPr sz="1300">
              <a:latin typeface="Gloria Hallelujah"/>
              <a:ea typeface="Gloria Hallelujah"/>
              <a:cs typeface="Gloria Hallelujah"/>
              <a:sym typeface="Gloria Hallelujah"/>
            </a:endParaRPr>
          </a:p>
        </p:txBody>
      </p:sp>
      <p:sp>
        <p:nvSpPr>
          <p:cNvPr id="153" name="Google Shape;153;p17"/>
          <p:cNvSpPr txBox="1"/>
          <p:nvPr/>
        </p:nvSpPr>
        <p:spPr>
          <a:xfrm>
            <a:off x="273857" y="1756635"/>
            <a:ext cx="6314767" cy="1668736"/>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3000" b="1" dirty="0" smtClean="0">
                <a:solidFill>
                  <a:srgbClr val="0CB0F1"/>
                </a:solidFill>
                <a:latin typeface="Letter-join Plus 8" pitchFamily="50" charset="0"/>
                <a:ea typeface="Freckle Face"/>
                <a:cs typeface="Freckle Face"/>
                <a:sym typeface="Freckle Face"/>
              </a:rPr>
              <a:t>Art</a:t>
            </a:r>
          </a:p>
          <a:p>
            <a:pPr algn="ctr"/>
            <a:r>
              <a:rPr lang="en-GB" kern="1200" dirty="0">
                <a:solidFill>
                  <a:prstClr val="black"/>
                </a:solidFill>
                <a:latin typeface="Letter-join Plus 8" pitchFamily="50" charset="0"/>
              </a:rPr>
              <a:t>In Art, we will learn about the origins of drawing before using charcoal to draw like cavemen. We will learn how to make thick and thin lines, smudge and make a palette of loose charcoal that we can make marks with. We will then learn how to make a negative space image of our handprints. </a:t>
            </a:r>
          </a:p>
          <a:p>
            <a:pPr marL="0" lvl="0" indent="0" algn="ctr" rtl="0">
              <a:spcBef>
                <a:spcPts val="0"/>
              </a:spcBef>
              <a:spcAft>
                <a:spcPts val="0"/>
              </a:spcAft>
              <a:buNone/>
            </a:pPr>
            <a:endParaRPr b="1" dirty="0">
              <a:solidFill>
                <a:srgbClr val="0CB0F1"/>
              </a:solidFill>
              <a:latin typeface="Letter-join Plus 8" pitchFamily="50" charset="0"/>
              <a:ea typeface="Calibri"/>
              <a:cs typeface="Calibri"/>
              <a:sym typeface="Calibri"/>
            </a:endParaRPr>
          </a:p>
        </p:txBody>
      </p:sp>
      <p:sp>
        <p:nvSpPr>
          <p:cNvPr id="154" name="Google Shape;154;p17"/>
          <p:cNvSpPr txBox="1"/>
          <p:nvPr/>
        </p:nvSpPr>
        <p:spPr>
          <a:xfrm>
            <a:off x="440258" y="3629250"/>
            <a:ext cx="6015648" cy="553968"/>
          </a:xfrm>
          <a:prstGeom prst="rect">
            <a:avLst/>
          </a:prstGeom>
          <a:solidFill>
            <a:schemeClr val="accent1">
              <a:lumMod val="20000"/>
              <a:lumOff val="80000"/>
            </a:schemeClr>
          </a:solidFill>
          <a:ln>
            <a:headEnd type="none" w="sm" len="sm"/>
            <a:tailEnd type="none" w="sm" len="sm"/>
          </a:ln>
        </p:spPr>
        <p:style>
          <a:lnRef idx="2">
            <a:schemeClr val="accent1"/>
          </a:lnRef>
          <a:fillRef idx="1">
            <a:schemeClr val="lt1"/>
          </a:fillRef>
          <a:effectRef idx="0">
            <a:schemeClr val="accent1"/>
          </a:effectRef>
          <a:fontRef idx="minor">
            <a:schemeClr val="dk1"/>
          </a:fontRef>
        </p:style>
        <p:txBody>
          <a:bodyPr spcFirstLastPara="1" wrap="square" lIns="91425" tIns="91425" rIns="91425" bIns="91425" anchor="t" anchorCtr="0">
            <a:spAutoFit/>
          </a:bodyPr>
          <a:lstStyle/>
          <a:p>
            <a:pPr marL="0" lvl="0" indent="0" algn="ctr" rtl="0">
              <a:spcBef>
                <a:spcPts val="0"/>
              </a:spcBef>
              <a:spcAft>
                <a:spcPts val="0"/>
              </a:spcAft>
              <a:buNone/>
            </a:pPr>
            <a:r>
              <a:rPr lang="en-GB" sz="1200" b="1" dirty="0">
                <a:solidFill>
                  <a:srgbClr val="0070C0"/>
                </a:solidFill>
                <a:latin typeface="Letter-join Plus 8" pitchFamily="50" charset="0"/>
                <a:ea typeface="Freckle Face"/>
                <a:cs typeface="Freckle Face"/>
                <a:sym typeface="Freckle Face"/>
              </a:rPr>
              <a:t>How to help at home</a:t>
            </a:r>
            <a:r>
              <a:rPr lang="en-GB" sz="1200" b="1" dirty="0" smtClean="0">
                <a:solidFill>
                  <a:srgbClr val="0070C0"/>
                </a:solidFill>
                <a:latin typeface="Letter-join Plus 8" pitchFamily="50" charset="0"/>
                <a:ea typeface="Freckle Face"/>
                <a:cs typeface="Freckle Face"/>
                <a:sym typeface="Freckle Face"/>
              </a:rPr>
              <a:t>: Encourage large scale mark making with a range of media such as chalk, mud, coal etc.</a:t>
            </a:r>
            <a:endParaRPr sz="1200" b="1" dirty="0">
              <a:solidFill>
                <a:srgbClr val="0070C0"/>
              </a:solidFill>
              <a:latin typeface="Letter-join Plus 8" pitchFamily="50" charset="0"/>
              <a:ea typeface="Freckle Face"/>
              <a:cs typeface="Freckle Face"/>
              <a:sym typeface="Freckle Face"/>
            </a:endParaRPr>
          </a:p>
        </p:txBody>
      </p:sp>
      <p:sp>
        <p:nvSpPr>
          <p:cNvPr id="159" name="Google Shape;159;p17"/>
          <p:cNvSpPr/>
          <p:nvPr/>
        </p:nvSpPr>
        <p:spPr>
          <a:xfrm>
            <a:off x="3569400" y="4417644"/>
            <a:ext cx="3181500" cy="2905500"/>
          </a:xfrm>
          <a:prstGeom prst="roundRect">
            <a:avLst>
              <a:gd name="adj" fmla="val 7165"/>
            </a:avLst>
          </a:prstGeom>
          <a:solidFill>
            <a:srgbClr val="FFFFFF"/>
          </a:solidFill>
          <a:ln w="38100" cap="flat" cmpd="sng">
            <a:solidFill>
              <a:srgbClr val="0CB0F1"/>
            </a:solidFill>
            <a:prstDash val="solid"/>
            <a:bevel/>
            <a:headEnd type="none" w="sm" len="sm"/>
            <a:tailEnd type="none" w="sm" len="sm"/>
          </a:ln>
        </p:spPr>
        <p:txBody>
          <a:bodyPr spcFirstLastPara="1" wrap="square" lIns="91425" tIns="91425" rIns="91425" bIns="91425" anchor="ctr" anchorCtr="0">
            <a:noAutofit/>
          </a:bodyPr>
          <a:lstStyle/>
          <a:p>
            <a:pPr marL="0" lvl="0" indent="0" algn="l" rtl="0">
              <a:lnSpc>
                <a:spcPct val="115000"/>
              </a:lnSpc>
              <a:spcBef>
                <a:spcPts val="0"/>
              </a:spcBef>
              <a:spcAft>
                <a:spcPts val="0"/>
              </a:spcAft>
              <a:buClr>
                <a:schemeClr val="dk1"/>
              </a:buClr>
              <a:buSzPts val="1100"/>
              <a:buFont typeface="Arial"/>
              <a:buNone/>
            </a:pPr>
            <a:endParaRPr sz="1100">
              <a:solidFill>
                <a:schemeClr val="dk1"/>
              </a:solidFill>
              <a:highlight>
                <a:srgbClr val="FFFFFF"/>
              </a:highlight>
              <a:latin typeface="Gloria Hallelujah"/>
              <a:ea typeface="Gloria Hallelujah"/>
              <a:cs typeface="Gloria Hallelujah"/>
              <a:sym typeface="Gloria Hallelujah"/>
            </a:endParaRPr>
          </a:p>
          <a:p>
            <a:pPr marL="0" lvl="0" indent="0" algn="l" rtl="0">
              <a:lnSpc>
                <a:spcPct val="115000"/>
              </a:lnSpc>
              <a:spcBef>
                <a:spcPts val="0"/>
              </a:spcBef>
              <a:spcAft>
                <a:spcPts val="0"/>
              </a:spcAft>
              <a:buClr>
                <a:schemeClr val="dk1"/>
              </a:buClr>
              <a:buSzPts val="1100"/>
              <a:buFont typeface="Arial"/>
              <a:buNone/>
            </a:pPr>
            <a:endParaRPr sz="1100">
              <a:solidFill>
                <a:schemeClr val="dk1"/>
              </a:solidFill>
              <a:highlight>
                <a:srgbClr val="FFFFFF"/>
              </a:highlight>
              <a:latin typeface="Gloria Hallelujah"/>
              <a:ea typeface="Gloria Hallelujah"/>
              <a:cs typeface="Gloria Hallelujah"/>
              <a:sym typeface="Gloria Hallelujah"/>
            </a:endParaRPr>
          </a:p>
          <a:p>
            <a:pPr marL="0" lvl="0" indent="0" algn="l" rtl="0">
              <a:lnSpc>
                <a:spcPct val="115000"/>
              </a:lnSpc>
              <a:spcBef>
                <a:spcPts val="0"/>
              </a:spcBef>
              <a:spcAft>
                <a:spcPts val="0"/>
              </a:spcAft>
              <a:buClr>
                <a:schemeClr val="dk1"/>
              </a:buClr>
              <a:buSzPts val="1100"/>
              <a:buFont typeface="Arial"/>
              <a:buNone/>
            </a:pPr>
            <a:endParaRPr sz="1100">
              <a:solidFill>
                <a:schemeClr val="dk1"/>
              </a:solidFill>
              <a:highlight>
                <a:srgbClr val="FFFFFF"/>
              </a:highlight>
              <a:latin typeface="Gloria Hallelujah"/>
              <a:ea typeface="Gloria Hallelujah"/>
              <a:cs typeface="Gloria Hallelujah"/>
              <a:sym typeface="Gloria Hallelujah"/>
            </a:endParaRPr>
          </a:p>
          <a:p>
            <a:pPr marL="0" lvl="0" indent="0" algn="l" rtl="0">
              <a:lnSpc>
                <a:spcPct val="115000"/>
              </a:lnSpc>
              <a:spcBef>
                <a:spcPts val="0"/>
              </a:spcBef>
              <a:spcAft>
                <a:spcPts val="0"/>
              </a:spcAft>
              <a:buClr>
                <a:schemeClr val="dk1"/>
              </a:buClr>
              <a:buSzPts val="1100"/>
              <a:buFont typeface="Arial"/>
              <a:buNone/>
            </a:pPr>
            <a:endParaRPr sz="1100">
              <a:solidFill>
                <a:schemeClr val="dk1"/>
              </a:solidFill>
              <a:highlight>
                <a:srgbClr val="FFFFFF"/>
              </a:highlight>
              <a:latin typeface="Gloria Hallelujah"/>
              <a:ea typeface="Gloria Hallelujah"/>
              <a:cs typeface="Gloria Hallelujah"/>
              <a:sym typeface="Gloria Hallelujah"/>
            </a:endParaRPr>
          </a:p>
          <a:p>
            <a:pPr marL="0" lvl="0" indent="0" algn="l" rtl="0">
              <a:lnSpc>
                <a:spcPct val="115000"/>
              </a:lnSpc>
              <a:spcBef>
                <a:spcPts val="0"/>
              </a:spcBef>
              <a:spcAft>
                <a:spcPts val="0"/>
              </a:spcAft>
              <a:buClr>
                <a:schemeClr val="dk1"/>
              </a:buClr>
              <a:buSzPts val="1100"/>
              <a:buFont typeface="Arial"/>
              <a:buNone/>
            </a:pPr>
            <a:endParaRPr sz="1100">
              <a:solidFill>
                <a:schemeClr val="dk1"/>
              </a:solidFill>
              <a:highlight>
                <a:srgbClr val="FFFFFF"/>
              </a:highlight>
              <a:latin typeface="Gloria Hallelujah"/>
              <a:ea typeface="Gloria Hallelujah"/>
              <a:cs typeface="Gloria Hallelujah"/>
              <a:sym typeface="Gloria Hallelujah"/>
            </a:endParaRPr>
          </a:p>
          <a:p>
            <a:pPr marL="0" lvl="0" indent="0" algn="l" rtl="0">
              <a:lnSpc>
                <a:spcPct val="115000"/>
              </a:lnSpc>
              <a:spcBef>
                <a:spcPts val="0"/>
              </a:spcBef>
              <a:spcAft>
                <a:spcPts val="0"/>
              </a:spcAft>
              <a:buClr>
                <a:schemeClr val="dk1"/>
              </a:buClr>
              <a:buSzPts val="1100"/>
              <a:buFont typeface="Arial"/>
              <a:buNone/>
            </a:pPr>
            <a:endParaRPr sz="1100">
              <a:solidFill>
                <a:schemeClr val="dk1"/>
              </a:solidFill>
              <a:highlight>
                <a:srgbClr val="FFFFFF"/>
              </a:highlight>
              <a:latin typeface="Gloria Hallelujah"/>
              <a:ea typeface="Gloria Hallelujah"/>
              <a:cs typeface="Gloria Hallelujah"/>
              <a:sym typeface="Gloria Hallelujah"/>
            </a:endParaRPr>
          </a:p>
          <a:p>
            <a:pPr marL="0" lvl="0" indent="0" algn="l" rtl="0">
              <a:lnSpc>
                <a:spcPct val="115000"/>
              </a:lnSpc>
              <a:spcBef>
                <a:spcPts val="0"/>
              </a:spcBef>
              <a:spcAft>
                <a:spcPts val="0"/>
              </a:spcAft>
              <a:buClr>
                <a:schemeClr val="dk1"/>
              </a:buClr>
              <a:buSzPts val="1100"/>
              <a:buFont typeface="Arial"/>
              <a:buNone/>
            </a:pPr>
            <a:endParaRPr sz="1100">
              <a:solidFill>
                <a:schemeClr val="dk1"/>
              </a:solidFill>
              <a:highlight>
                <a:srgbClr val="FFFFFF"/>
              </a:highlight>
              <a:latin typeface="Gloria Hallelujah"/>
              <a:ea typeface="Gloria Hallelujah"/>
              <a:cs typeface="Gloria Hallelujah"/>
              <a:sym typeface="Gloria Hallelujah"/>
            </a:endParaRPr>
          </a:p>
          <a:p>
            <a:pPr marL="0" lvl="0" indent="0" algn="l" rtl="0">
              <a:lnSpc>
                <a:spcPct val="115000"/>
              </a:lnSpc>
              <a:spcBef>
                <a:spcPts val="1200"/>
              </a:spcBef>
              <a:spcAft>
                <a:spcPts val="1200"/>
              </a:spcAft>
              <a:buClr>
                <a:schemeClr val="dk1"/>
              </a:buClr>
              <a:buSzPts val="1100"/>
              <a:buFont typeface="Arial"/>
              <a:buNone/>
            </a:pPr>
            <a:endParaRPr sz="1300">
              <a:latin typeface="Gloria Hallelujah"/>
              <a:ea typeface="Gloria Hallelujah"/>
              <a:cs typeface="Gloria Hallelujah"/>
              <a:sym typeface="Gloria Hallelujah"/>
            </a:endParaRPr>
          </a:p>
        </p:txBody>
      </p:sp>
      <p:sp>
        <p:nvSpPr>
          <p:cNvPr id="161" name="Google Shape;161;p17"/>
          <p:cNvSpPr txBox="1"/>
          <p:nvPr/>
        </p:nvSpPr>
        <p:spPr>
          <a:xfrm>
            <a:off x="3726407" y="6304528"/>
            <a:ext cx="2895900" cy="923299"/>
          </a:xfrm>
          <a:prstGeom prst="rect">
            <a:avLst/>
          </a:prstGeom>
          <a:solidFill>
            <a:schemeClr val="accent1">
              <a:lumMod val="20000"/>
              <a:lumOff val="80000"/>
            </a:schemeClr>
          </a:solidFill>
          <a:ln>
            <a:headEnd type="none" w="sm" len="sm"/>
            <a:tailEnd type="none" w="sm" len="sm"/>
          </a:ln>
        </p:spPr>
        <p:style>
          <a:lnRef idx="2">
            <a:schemeClr val="accent1"/>
          </a:lnRef>
          <a:fillRef idx="1">
            <a:schemeClr val="lt1"/>
          </a:fillRef>
          <a:effectRef idx="0">
            <a:schemeClr val="accent1"/>
          </a:effectRef>
          <a:fontRef idx="minor">
            <a:schemeClr val="dk1"/>
          </a:fontRef>
        </p:style>
        <p:txBody>
          <a:bodyPr spcFirstLastPara="1" wrap="square" lIns="91425" tIns="91425" rIns="91425" bIns="91425" anchor="t" anchorCtr="0">
            <a:spAutoFit/>
          </a:bodyPr>
          <a:lstStyle/>
          <a:p>
            <a:pPr marL="0" lvl="0" indent="0" algn="ctr" rtl="0">
              <a:spcBef>
                <a:spcPts val="0"/>
              </a:spcBef>
              <a:spcAft>
                <a:spcPts val="0"/>
              </a:spcAft>
              <a:buNone/>
            </a:pPr>
            <a:r>
              <a:rPr lang="en-GB" sz="1200" b="1" dirty="0">
                <a:solidFill>
                  <a:srgbClr val="0070C0"/>
                </a:solidFill>
                <a:latin typeface="Letter-join Plus 8" pitchFamily="50" charset="0"/>
                <a:ea typeface="Freckle Face"/>
                <a:cs typeface="Freckle Face"/>
                <a:sym typeface="Freckle Face"/>
              </a:rPr>
              <a:t>How to help at home</a:t>
            </a:r>
            <a:r>
              <a:rPr lang="en-GB" sz="1200" b="1" dirty="0" smtClean="0">
                <a:solidFill>
                  <a:srgbClr val="0070C0"/>
                </a:solidFill>
                <a:latin typeface="Letter-join Plus 8" pitchFamily="50" charset="0"/>
                <a:ea typeface="Freckle Face"/>
                <a:cs typeface="Freckle Face"/>
                <a:sym typeface="Freckle Face"/>
              </a:rPr>
              <a:t>: Encourage children to develop their mouse control skills on a PC or laptop. Look at free colouring in activities on the internet. </a:t>
            </a:r>
            <a:endParaRPr sz="1200" b="1" dirty="0">
              <a:solidFill>
                <a:srgbClr val="0070C0"/>
              </a:solidFill>
              <a:latin typeface="Letter-join Plus 8" pitchFamily="50" charset="0"/>
              <a:ea typeface="Freckle Face"/>
              <a:cs typeface="Freckle Face"/>
              <a:sym typeface="Freckle Face"/>
            </a:endParaRPr>
          </a:p>
        </p:txBody>
      </p:sp>
      <p:sp>
        <p:nvSpPr>
          <p:cNvPr id="163" name="Google Shape;163;p17"/>
          <p:cNvSpPr txBox="1"/>
          <p:nvPr/>
        </p:nvSpPr>
        <p:spPr>
          <a:xfrm>
            <a:off x="1248230" y="7440212"/>
            <a:ext cx="4595827" cy="1003805"/>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3000" b="1" dirty="0">
                <a:solidFill>
                  <a:srgbClr val="0CB0F1"/>
                </a:solidFill>
                <a:latin typeface="Letter-join Plus 8" pitchFamily="50" charset="0"/>
                <a:ea typeface="Freckle Face"/>
                <a:cs typeface="Freckle Face"/>
                <a:sym typeface="Freckle Face"/>
              </a:rPr>
              <a:t>Books to Share at Home      </a:t>
            </a:r>
            <a:r>
              <a:rPr lang="en-GB" sz="3000" b="1" dirty="0">
                <a:solidFill>
                  <a:srgbClr val="0CB0F1"/>
                </a:solidFill>
                <a:latin typeface="Letter-join Plus 8" pitchFamily="50" charset="0"/>
                <a:ea typeface="Calibri"/>
                <a:cs typeface="Calibri"/>
                <a:sym typeface="Calibri"/>
              </a:rPr>
              <a:t> </a:t>
            </a:r>
            <a:endParaRPr sz="3000" b="1" dirty="0">
              <a:solidFill>
                <a:srgbClr val="0CB0F1"/>
              </a:solidFill>
              <a:latin typeface="Letter-join Plus 8" pitchFamily="50" charset="0"/>
              <a:ea typeface="Calibri"/>
              <a:cs typeface="Calibri"/>
              <a:sym typeface="Calibri"/>
            </a:endParaRPr>
          </a:p>
        </p:txBody>
      </p:sp>
      <p:sp>
        <p:nvSpPr>
          <p:cNvPr id="164" name="Google Shape;164;p17"/>
          <p:cNvSpPr/>
          <p:nvPr/>
        </p:nvSpPr>
        <p:spPr>
          <a:xfrm>
            <a:off x="188100" y="4444484"/>
            <a:ext cx="3181500" cy="2905500"/>
          </a:xfrm>
          <a:prstGeom prst="roundRect">
            <a:avLst>
              <a:gd name="adj" fmla="val 7165"/>
            </a:avLst>
          </a:prstGeom>
          <a:solidFill>
            <a:srgbClr val="FFFFFF"/>
          </a:solidFill>
          <a:ln w="38100" cap="flat" cmpd="sng">
            <a:solidFill>
              <a:srgbClr val="0CB0F1"/>
            </a:solidFill>
            <a:prstDash val="solid"/>
            <a:bevel/>
            <a:headEnd type="none" w="sm" len="sm"/>
            <a:tailEnd type="none" w="sm" len="sm"/>
          </a:ln>
        </p:spPr>
        <p:txBody>
          <a:bodyPr spcFirstLastPara="1" wrap="square" lIns="91425" tIns="91425" rIns="91425" bIns="91425" anchor="ctr" anchorCtr="0">
            <a:noAutofit/>
          </a:bodyPr>
          <a:lstStyle/>
          <a:p>
            <a:pPr marL="0" lvl="0" indent="0" algn="l" rtl="0">
              <a:lnSpc>
                <a:spcPct val="115000"/>
              </a:lnSpc>
              <a:spcBef>
                <a:spcPts val="0"/>
              </a:spcBef>
              <a:spcAft>
                <a:spcPts val="0"/>
              </a:spcAft>
              <a:buClr>
                <a:schemeClr val="dk1"/>
              </a:buClr>
              <a:buSzPts val="1100"/>
              <a:buFont typeface="Arial"/>
              <a:buNone/>
            </a:pPr>
            <a:endParaRPr sz="1100">
              <a:solidFill>
                <a:schemeClr val="dk1"/>
              </a:solidFill>
              <a:highlight>
                <a:srgbClr val="FFFFFF"/>
              </a:highlight>
              <a:latin typeface="Gloria Hallelujah"/>
              <a:ea typeface="Gloria Hallelujah"/>
              <a:cs typeface="Gloria Hallelujah"/>
              <a:sym typeface="Gloria Hallelujah"/>
            </a:endParaRPr>
          </a:p>
          <a:p>
            <a:pPr marL="0" lvl="0" indent="0" algn="l" rtl="0">
              <a:lnSpc>
                <a:spcPct val="115000"/>
              </a:lnSpc>
              <a:spcBef>
                <a:spcPts val="0"/>
              </a:spcBef>
              <a:spcAft>
                <a:spcPts val="0"/>
              </a:spcAft>
              <a:buClr>
                <a:schemeClr val="dk1"/>
              </a:buClr>
              <a:buSzPts val="1100"/>
              <a:buFont typeface="Arial"/>
              <a:buNone/>
            </a:pPr>
            <a:endParaRPr sz="1100">
              <a:solidFill>
                <a:schemeClr val="dk1"/>
              </a:solidFill>
              <a:highlight>
                <a:srgbClr val="FFFFFF"/>
              </a:highlight>
              <a:latin typeface="Gloria Hallelujah"/>
              <a:ea typeface="Gloria Hallelujah"/>
              <a:cs typeface="Gloria Hallelujah"/>
              <a:sym typeface="Gloria Hallelujah"/>
            </a:endParaRPr>
          </a:p>
          <a:p>
            <a:pPr marL="0" lvl="0" indent="0" algn="l" rtl="0">
              <a:lnSpc>
                <a:spcPct val="115000"/>
              </a:lnSpc>
              <a:spcBef>
                <a:spcPts val="0"/>
              </a:spcBef>
              <a:spcAft>
                <a:spcPts val="0"/>
              </a:spcAft>
              <a:buClr>
                <a:schemeClr val="dk1"/>
              </a:buClr>
              <a:buSzPts val="1100"/>
              <a:buFont typeface="Arial"/>
              <a:buNone/>
            </a:pPr>
            <a:endParaRPr sz="1100">
              <a:solidFill>
                <a:schemeClr val="dk1"/>
              </a:solidFill>
              <a:highlight>
                <a:srgbClr val="FFFFFF"/>
              </a:highlight>
              <a:latin typeface="Gloria Hallelujah"/>
              <a:ea typeface="Gloria Hallelujah"/>
              <a:cs typeface="Gloria Hallelujah"/>
              <a:sym typeface="Gloria Hallelujah"/>
            </a:endParaRPr>
          </a:p>
          <a:p>
            <a:pPr marL="0" lvl="0" indent="0" algn="l" rtl="0">
              <a:lnSpc>
                <a:spcPct val="115000"/>
              </a:lnSpc>
              <a:spcBef>
                <a:spcPts val="0"/>
              </a:spcBef>
              <a:spcAft>
                <a:spcPts val="0"/>
              </a:spcAft>
              <a:buClr>
                <a:schemeClr val="dk1"/>
              </a:buClr>
              <a:buSzPts val="1100"/>
              <a:buFont typeface="Arial"/>
              <a:buNone/>
            </a:pPr>
            <a:endParaRPr sz="1100">
              <a:solidFill>
                <a:schemeClr val="dk1"/>
              </a:solidFill>
              <a:highlight>
                <a:srgbClr val="FFFFFF"/>
              </a:highlight>
              <a:latin typeface="Gloria Hallelujah"/>
              <a:ea typeface="Gloria Hallelujah"/>
              <a:cs typeface="Gloria Hallelujah"/>
              <a:sym typeface="Gloria Hallelujah"/>
            </a:endParaRPr>
          </a:p>
          <a:p>
            <a:pPr marL="0" lvl="0" indent="0" algn="l" rtl="0">
              <a:lnSpc>
                <a:spcPct val="115000"/>
              </a:lnSpc>
              <a:spcBef>
                <a:spcPts val="0"/>
              </a:spcBef>
              <a:spcAft>
                <a:spcPts val="0"/>
              </a:spcAft>
              <a:buClr>
                <a:schemeClr val="dk1"/>
              </a:buClr>
              <a:buSzPts val="1100"/>
              <a:buFont typeface="Arial"/>
              <a:buNone/>
            </a:pPr>
            <a:endParaRPr sz="1100">
              <a:solidFill>
                <a:schemeClr val="dk1"/>
              </a:solidFill>
              <a:highlight>
                <a:srgbClr val="FFFFFF"/>
              </a:highlight>
              <a:latin typeface="Gloria Hallelujah"/>
              <a:ea typeface="Gloria Hallelujah"/>
              <a:cs typeface="Gloria Hallelujah"/>
              <a:sym typeface="Gloria Hallelujah"/>
            </a:endParaRPr>
          </a:p>
          <a:p>
            <a:pPr marL="0" lvl="0" indent="0" algn="l" rtl="0">
              <a:lnSpc>
                <a:spcPct val="115000"/>
              </a:lnSpc>
              <a:spcBef>
                <a:spcPts val="0"/>
              </a:spcBef>
              <a:spcAft>
                <a:spcPts val="0"/>
              </a:spcAft>
              <a:buClr>
                <a:schemeClr val="dk1"/>
              </a:buClr>
              <a:buSzPts val="1100"/>
              <a:buFont typeface="Arial"/>
              <a:buNone/>
            </a:pPr>
            <a:endParaRPr sz="1100">
              <a:solidFill>
                <a:schemeClr val="dk1"/>
              </a:solidFill>
              <a:highlight>
                <a:srgbClr val="FFFFFF"/>
              </a:highlight>
              <a:latin typeface="Gloria Hallelujah"/>
              <a:ea typeface="Gloria Hallelujah"/>
              <a:cs typeface="Gloria Hallelujah"/>
              <a:sym typeface="Gloria Hallelujah"/>
            </a:endParaRPr>
          </a:p>
          <a:p>
            <a:pPr marL="0" lvl="0" indent="0" algn="l" rtl="0">
              <a:lnSpc>
                <a:spcPct val="115000"/>
              </a:lnSpc>
              <a:spcBef>
                <a:spcPts val="0"/>
              </a:spcBef>
              <a:spcAft>
                <a:spcPts val="0"/>
              </a:spcAft>
              <a:buClr>
                <a:schemeClr val="dk1"/>
              </a:buClr>
              <a:buSzPts val="1100"/>
              <a:buFont typeface="Arial"/>
              <a:buNone/>
            </a:pPr>
            <a:endParaRPr sz="1100">
              <a:solidFill>
                <a:schemeClr val="dk1"/>
              </a:solidFill>
              <a:highlight>
                <a:srgbClr val="FFFFFF"/>
              </a:highlight>
              <a:latin typeface="Gloria Hallelujah"/>
              <a:ea typeface="Gloria Hallelujah"/>
              <a:cs typeface="Gloria Hallelujah"/>
              <a:sym typeface="Gloria Hallelujah"/>
            </a:endParaRPr>
          </a:p>
          <a:p>
            <a:pPr marL="0" lvl="0" indent="0" algn="l" rtl="0">
              <a:lnSpc>
                <a:spcPct val="115000"/>
              </a:lnSpc>
              <a:spcBef>
                <a:spcPts val="1200"/>
              </a:spcBef>
              <a:spcAft>
                <a:spcPts val="1200"/>
              </a:spcAft>
              <a:buClr>
                <a:schemeClr val="dk1"/>
              </a:buClr>
              <a:buSzPts val="1100"/>
              <a:buFont typeface="Arial"/>
              <a:buNone/>
            </a:pPr>
            <a:endParaRPr sz="1300">
              <a:latin typeface="Gloria Hallelujah"/>
              <a:ea typeface="Gloria Hallelujah"/>
              <a:cs typeface="Gloria Hallelujah"/>
              <a:sym typeface="Gloria Hallelujah"/>
            </a:endParaRPr>
          </a:p>
        </p:txBody>
      </p:sp>
      <p:sp>
        <p:nvSpPr>
          <p:cNvPr id="166" name="Google Shape;166;p17"/>
          <p:cNvSpPr txBox="1"/>
          <p:nvPr/>
        </p:nvSpPr>
        <p:spPr>
          <a:xfrm>
            <a:off x="330900" y="6472388"/>
            <a:ext cx="2895900" cy="738633"/>
          </a:xfrm>
          <a:prstGeom prst="rect">
            <a:avLst/>
          </a:prstGeom>
          <a:solidFill>
            <a:schemeClr val="accent1">
              <a:lumMod val="20000"/>
              <a:lumOff val="80000"/>
            </a:schemeClr>
          </a:solidFill>
          <a:ln>
            <a:headEnd type="none" w="sm" len="sm"/>
            <a:tailEnd type="none" w="sm" len="sm"/>
          </a:ln>
        </p:spPr>
        <p:style>
          <a:lnRef idx="2">
            <a:schemeClr val="accent1"/>
          </a:lnRef>
          <a:fillRef idx="1">
            <a:schemeClr val="lt1"/>
          </a:fillRef>
          <a:effectRef idx="0">
            <a:schemeClr val="accent1"/>
          </a:effectRef>
          <a:fontRef idx="minor">
            <a:schemeClr val="dk1"/>
          </a:fontRef>
        </p:style>
        <p:txBody>
          <a:bodyPr spcFirstLastPara="1" wrap="square" lIns="91425" tIns="91425" rIns="91425" bIns="91425" anchor="t" anchorCtr="0">
            <a:spAutoFit/>
          </a:bodyPr>
          <a:lstStyle/>
          <a:p>
            <a:pPr lvl="0" algn="ctr"/>
            <a:r>
              <a:rPr lang="en-GB" sz="1200" b="1" dirty="0">
                <a:solidFill>
                  <a:srgbClr val="0070C0"/>
                </a:solidFill>
                <a:latin typeface="Letter-join Plus 8" pitchFamily="50" charset="0"/>
                <a:ea typeface="Freckle Face"/>
                <a:cs typeface="Freckle Face"/>
                <a:sym typeface="Freckle Face"/>
              </a:rPr>
              <a:t>How to help at </a:t>
            </a:r>
            <a:r>
              <a:rPr lang="en-GB" sz="1200" b="1" dirty="0" smtClean="0">
                <a:solidFill>
                  <a:srgbClr val="0070C0"/>
                </a:solidFill>
                <a:latin typeface="Letter-join Plus 8" pitchFamily="50" charset="0"/>
                <a:ea typeface="Freckle Face"/>
                <a:cs typeface="Freckle Face"/>
                <a:sym typeface="Freckle Face"/>
              </a:rPr>
              <a:t>home: Point out, and embrace, similarities and differences within your family and friendship groups. </a:t>
            </a:r>
            <a:endParaRPr sz="1200" b="1" dirty="0">
              <a:solidFill>
                <a:srgbClr val="0070C0"/>
              </a:solidFill>
              <a:latin typeface="Letter-join Plus 8" pitchFamily="50" charset="0"/>
              <a:ea typeface="Freckle Face"/>
              <a:cs typeface="Freckle Face"/>
              <a:sym typeface="Freckle Face"/>
            </a:endParaRPr>
          </a:p>
        </p:txBody>
      </p:sp>
      <p:sp>
        <p:nvSpPr>
          <p:cNvPr id="25" name="Google Shape;157;p17">
            <a:extLst>
              <a:ext uri="{FF2B5EF4-FFF2-40B4-BE49-F238E27FC236}">
                <a16:creationId xmlns:a16="http://schemas.microsoft.com/office/drawing/2014/main" id="{42A511B1-DB09-4683-B7CA-115A980AA326}"/>
              </a:ext>
            </a:extLst>
          </p:cNvPr>
          <p:cNvSpPr txBox="1"/>
          <p:nvPr/>
        </p:nvSpPr>
        <p:spPr>
          <a:xfrm>
            <a:off x="3569401" y="4359866"/>
            <a:ext cx="3181499" cy="1938962"/>
          </a:xfrm>
          <a:prstGeom prst="rect">
            <a:avLst/>
          </a:prstGeom>
          <a:noFill/>
          <a:ln>
            <a:noFill/>
          </a:ln>
        </p:spPr>
        <p:txBody>
          <a:bodyPr spcFirstLastPara="1" wrap="square" lIns="91425" tIns="91425" rIns="91425" bIns="91425" anchor="t" anchorCtr="0">
            <a:spAutoFit/>
          </a:bodyPr>
          <a:lstStyle/>
          <a:p>
            <a:pPr lvl="0" algn="ctr"/>
            <a:r>
              <a:rPr lang="en-GB" sz="3000" b="1" dirty="0">
                <a:solidFill>
                  <a:srgbClr val="0CB0F1"/>
                </a:solidFill>
                <a:latin typeface="Letter-join Plus 8" pitchFamily="50" charset="0"/>
                <a:ea typeface="Freckle Face"/>
                <a:cs typeface="Freckle Face"/>
                <a:sym typeface="Freckle Face"/>
              </a:rPr>
              <a:t>Computing</a:t>
            </a:r>
            <a:endParaRPr lang="en-GB" sz="3000" dirty="0" smtClean="0">
              <a:latin typeface="Letter-join Plus 8" pitchFamily="50" charset="0"/>
              <a:ea typeface="Gloria Hallelujah"/>
              <a:cs typeface="Gloria Hallelujah"/>
              <a:sym typeface="Gloria Hallelujah"/>
            </a:endParaRPr>
          </a:p>
          <a:p>
            <a:pPr marL="0" lvl="0" indent="0" rtl="0">
              <a:spcBef>
                <a:spcPts val="0"/>
              </a:spcBef>
              <a:spcAft>
                <a:spcPts val="0"/>
              </a:spcAft>
              <a:buNone/>
            </a:pPr>
            <a:r>
              <a:rPr lang="en-GB" dirty="0" smtClean="0">
                <a:latin typeface="Letter-join Plus 8" pitchFamily="50" charset="0"/>
                <a:ea typeface="Gloria Hallelujah"/>
                <a:cs typeface="Gloria Hallelujah"/>
                <a:sym typeface="Gloria Hallelujah"/>
              </a:rPr>
              <a:t>Look At What I Can Do.</a:t>
            </a:r>
          </a:p>
          <a:p>
            <a:pPr marL="0" lvl="0" indent="0" rtl="0">
              <a:spcBef>
                <a:spcPts val="0"/>
              </a:spcBef>
              <a:spcAft>
                <a:spcPts val="0"/>
              </a:spcAft>
              <a:buNone/>
            </a:pPr>
            <a:r>
              <a:rPr lang="en-GB" dirty="0" smtClean="0">
                <a:latin typeface="Letter-join Plus 8" pitchFamily="50" charset="0"/>
                <a:ea typeface="Gloria Hallelujah"/>
                <a:cs typeface="Gloria Hallelujah"/>
                <a:sym typeface="Gloria Hallelujah"/>
              </a:rPr>
              <a:t>In </a:t>
            </a:r>
            <a:r>
              <a:rPr lang="en-GB" dirty="0">
                <a:latin typeface="Letter-join Plus 8" pitchFamily="50" charset="0"/>
                <a:ea typeface="Gloria Hallelujah"/>
                <a:cs typeface="Gloria Hallelujah"/>
                <a:sym typeface="Gloria Hallelujah"/>
              </a:rPr>
              <a:t>computing, </a:t>
            </a:r>
            <a:r>
              <a:rPr lang="en-GB" dirty="0" smtClean="0">
                <a:latin typeface="Letter-join Plus 8" pitchFamily="50" charset="0"/>
                <a:ea typeface="Gloria Hallelujah"/>
                <a:cs typeface="Gloria Hallelujah"/>
                <a:sym typeface="Gloria Hallelujah"/>
              </a:rPr>
              <a:t>children will talk about  different kinds of information such as pictures, videos, text and sound. They will use a mouse and a touch screen to move objects on a screen. </a:t>
            </a:r>
            <a:endParaRPr dirty="0">
              <a:latin typeface="Letter-join Plus 8" pitchFamily="50" charset="0"/>
              <a:ea typeface="Gloria Hallelujah"/>
              <a:cs typeface="Gloria Hallelujah"/>
              <a:sym typeface="Gloria Hallelujah"/>
            </a:endParaRPr>
          </a:p>
        </p:txBody>
      </p:sp>
      <p:sp>
        <p:nvSpPr>
          <p:cNvPr id="26" name="Google Shape;157;p17">
            <a:extLst>
              <a:ext uri="{FF2B5EF4-FFF2-40B4-BE49-F238E27FC236}">
                <a16:creationId xmlns:a16="http://schemas.microsoft.com/office/drawing/2014/main" id="{DAACF899-51CB-44E2-9156-D31C70A7B402}"/>
              </a:ext>
            </a:extLst>
          </p:cNvPr>
          <p:cNvSpPr txBox="1"/>
          <p:nvPr/>
        </p:nvSpPr>
        <p:spPr>
          <a:xfrm>
            <a:off x="214419" y="4387163"/>
            <a:ext cx="3128862" cy="1831240"/>
          </a:xfrm>
          <a:prstGeom prst="rect">
            <a:avLst/>
          </a:prstGeom>
          <a:noFill/>
          <a:ln>
            <a:noFill/>
          </a:ln>
        </p:spPr>
        <p:txBody>
          <a:bodyPr spcFirstLastPara="1" wrap="square" lIns="91425" tIns="91425" rIns="91425" bIns="91425" anchor="t" anchorCtr="0">
            <a:spAutoFit/>
          </a:bodyPr>
          <a:lstStyle/>
          <a:p>
            <a:pPr lvl="0" algn="ctr"/>
            <a:r>
              <a:rPr lang="en-GB" sz="3000" b="1" dirty="0">
                <a:solidFill>
                  <a:srgbClr val="0CB0F1"/>
                </a:solidFill>
                <a:latin typeface="Letter-join Plus 8" pitchFamily="50" charset="0"/>
                <a:ea typeface="Freckle Face"/>
                <a:cs typeface="Freckle Face"/>
                <a:sym typeface="Freckle Face"/>
              </a:rPr>
              <a:t>PHSE</a:t>
            </a:r>
            <a:endParaRPr lang="en-GB" sz="3000" dirty="0" smtClean="0">
              <a:latin typeface="Letter-join Plus 8" pitchFamily="50" charset="0"/>
              <a:ea typeface="Gloria Hallelujah"/>
              <a:cs typeface="Gloria Hallelujah"/>
              <a:sym typeface="Gloria Hallelujah"/>
            </a:endParaRPr>
          </a:p>
          <a:p>
            <a:pPr lvl="0" algn="ctr"/>
            <a:r>
              <a:rPr lang="en-GB" sz="1100" dirty="0" smtClean="0">
                <a:latin typeface="Letter-join Plus 8" pitchFamily="50" charset="0"/>
                <a:ea typeface="Gloria Hallelujah"/>
                <a:cs typeface="Gloria Hallelujah"/>
                <a:sym typeface="Gloria Hallelujah"/>
              </a:rPr>
              <a:t>This </a:t>
            </a:r>
            <a:r>
              <a:rPr lang="en-GB" sz="1100" dirty="0">
                <a:latin typeface="Letter-join Plus 8" pitchFamily="50" charset="0"/>
                <a:ea typeface="Gloria Hallelujah"/>
                <a:cs typeface="Gloria Hallelujah"/>
                <a:sym typeface="Gloria Hallelujah"/>
              </a:rPr>
              <a:t>half term, we will consider likes, dislikes and interests that we have in common. We will then talk about the many feelings we experience. Using familiar texts, we will explore how to deal with difficult emotions such as sadness, anxiety and anger.</a:t>
            </a:r>
          </a:p>
          <a:p>
            <a:pPr lvl="0" algn="ctr"/>
            <a:r>
              <a:rPr lang="en-GB" sz="1100" dirty="0">
                <a:latin typeface="Letter-join Plus 8" pitchFamily="50" charset="0"/>
                <a:ea typeface="Gloria Hallelujah"/>
                <a:cs typeface="Gloria Hallelujah"/>
                <a:sym typeface="Gloria Hallelujah"/>
              </a:rPr>
              <a:t>We will talk about the things we </a:t>
            </a:r>
            <a:r>
              <a:rPr lang="en-GB" sz="1100" dirty="0" smtClean="0">
                <a:latin typeface="Letter-join Plus 8" pitchFamily="50" charset="0"/>
                <a:ea typeface="Gloria Hallelujah"/>
                <a:cs typeface="Gloria Hallelujah"/>
                <a:sym typeface="Gloria Hallelujah"/>
              </a:rPr>
              <a:t>do, </a:t>
            </a:r>
            <a:r>
              <a:rPr lang="en-GB" sz="1100" dirty="0">
                <a:latin typeface="Letter-join Plus 8" pitchFamily="50" charset="0"/>
                <a:ea typeface="Gloria Hallelujah"/>
                <a:cs typeface="Gloria Hallelujah"/>
                <a:sym typeface="Gloria Hallelujah"/>
              </a:rPr>
              <a:t>when we are happy. </a:t>
            </a:r>
          </a:p>
        </p:txBody>
      </p:sp>
      <p:pic>
        <p:nvPicPr>
          <p:cNvPr id="2050" name="Picture 2" descr="12 Best Laptops (2021): MacBooks, Windows Machines, Chromebooks | WIRED">
            <a:extLst>
              <a:ext uri="{FF2B5EF4-FFF2-40B4-BE49-F238E27FC236}">
                <a16:creationId xmlns:a16="http://schemas.microsoft.com/office/drawing/2014/main" id="{27599F43-D932-473E-88B6-85A1A879215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584" t="19976" r="13861" b="21912"/>
          <a:stretch/>
        </p:blipFill>
        <p:spPr bwMode="auto">
          <a:xfrm>
            <a:off x="6096000" y="4582595"/>
            <a:ext cx="542988" cy="35826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a:stretch>
            <a:fillRect/>
          </a:stretch>
        </p:blipFill>
        <p:spPr>
          <a:xfrm>
            <a:off x="5470661" y="7794171"/>
            <a:ext cx="949990" cy="1212611"/>
          </a:xfrm>
          <a:prstGeom prst="rect">
            <a:avLst/>
          </a:prstGeom>
        </p:spPr>
      </p:pic>
      <p:pic>
        <p:nvPicPr>
          <p:cNvPr id="7" name="Picture 6"/>
          <p:cNvPicPr>
            <a:picLocks noChangeAspect="1"/>
          </p:cNvPicPr>
          <p:nvPr/>
        </p:nvPicPr>
        <p:blipFill>
          <a:blip r:embed="rId5"/>
          <a:stretch>
            <a:fillRect/>
          </a:stretch>
        </p:blipFill>
        <p:spPr>
          <a:xfrm>
            <a:off x="2834399" y="8017106"/>
            <a:ext cx="1227365" cy="962784"/>
          </a:xfrm>
          <a:prstGeom prst="rect">
            <a:avLst/>
          </a:prstGeom>
        </p:spPr>
      </p:pic>
      <p:pic>
        <p:nvPicPr>
          <p:cNvPr id="9" name="Picture 8"/>
          <p:cNvPicPr>
            <a:picLocks noChangeAspect="1"/>
          </p:cNvPicPr>
          <p:nvPr/>
        </p:nvPicPr>
        <p:blipFill>
          <a:blip r:embed="rId6"/>
          <a:stretch>
            <a:fillRect/>
          </a:stretch>
        </p:blipFill>
        <p:spPr>
          <a:xfrm>
            <a:off x="481638" y="7660624"/>
            <a:ext cx="1080525" cy="1342267"/>
          </a:xfrm>
          <a:prstGeom prst="rect">
            <a:avLst/>
          </a:prstGeom>
        </p:spPr>
      </p:pic>
      <p:pic>
        <p:nvPicPr>
          <p:cNvPr id="4" name="Picture 3"/>
          <p:cNvPicPr>
            <a:picLocks noChangeAspect="1"/>
          </p:cNvPicPr>
          <p:nvPr/>
        </p:nvPicPr>
        <p:blipFill>
          <a:blip r:embed="rId7"/>
          <a:stretch>
            <a:fillRect/>
          </a:stretch>
        </p:blipFill>
        <p:spPr>
          <a:xfrm>
            <a:off x="702822" y="4499120"/>
            <a:ext cx="372965" cy="428349"/>
          </a:xfrm>
          <a:prstGeom prst="rect">
            <a:avLst/>
          </a:prstGeom>
        </p:spPr>
      </p:pic>
      <p:pic>
        <p:nvPicPr>
          <p:cNvPr id="6" name="Picture 5"/>
          <p:cNvPicPr>
            <a:picLocks noChangeAspect="1"/>
          </p:cNvPicPr>
          <p:nvPr/>
        </p:nvPicPr>
        <p:blipFill>
          <a:blip r:embed="rId8"/>
          <a:stretch>
            <a:fillRect/>
          </a:stretch>
        </p:blipFill>
        <p:spPr>
          <a:xfrm>
            <a:off x="2380078" y="5928998"/>
            <a:ext cx="525566" cy="526387"/>
          </a:xfrm>
          <a:prstGeom prst="rect">
            <a:avLst/>
          </a:prstGeom>
        </p:spPr>
      </p:pic>
      <p:pic>
        <p:nvPicPr>
          <p:cNvPr id="8" name="Picture 7"/>
          <p:cNvPicPr>
            <a:picLocks noChangeAspect="1"/>
          </p:cNvPicPr>
          <p:nvPr/>
        </p:nvPicPr>
        <p:blipFill rotWithShape="1">
          <a:blip r:embed="rId9"/>
          <a:srcRect l="24750" t="2748" r="23637"/>
          <a:stretch/>
        </p:blipFill>
        <p:spPr>
          <a:xfrm>
            <a:off x="706166" y="5942083"/>
            <a:ext cx="432349" cy="428349"/>
          </a:xfrm>
          <a:prstGeom prst="rect">
            <a:avLst/>
          </a:prstGeom>
        </p:spPr>
      </p:pic>
      <p:pic>
        <p:nvPicPr>
          <p:cNvPr id="10" name="Picture 9"/>
          <p:cNvPicPr>
            <a:picLocks noChangeAspect="1"/>
          </p:cNvPicPr>
          <p:nvPr/>
        </p:nvPicPr>
        <p:blipFill>
          <a:blip r:embed="rId10"/>
          <a:stretch>
            <a:fillRect/>
          </a:stretch>
        </p:blipFill>
        <p:spPr>
          <a:xfrm>
            <a:off x="1138515" y="2961798"/>
            <a:ext cx="1055427" cy="594877"/>
          </a:xfrm>
          <a:prstGeom prst="rect">
            <a:avLst/>
          </a:prstGeom>
        </p:spPr>
      </p:pic>
      <p:pic>
        <p:nvPicPr>
          <p:cNvPr id="11" name="Picture 10"/>
          <p:cNvPicPr>
            <a:picLocks noChangeAspect="1"/>
          </p:cNvPicPr>
          <p:nvPr/>
        </p:nvPicPr>
        <p:blipFill>
          <a:blip r:embed="rId11"/>
          <a:stretch>
            <a:fillRect/>
          </a:stretch>
        </p:blipFill>
        <p:spPr>
          <a:xfrm>
            <a:off x="4895326" y="2961798"/>
            <a:ext cx="782843" cy="587842"/>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6529</TotalTime>
  <Words>1041</Words>
  <Application>Microsoft Office PowerPoint</Application>
  <PresentationFormat>A4 Paper (210x297 mm)</PresentationFormat>
  <Paragraphs>132</Paragraphs>
  <Slides>4</Slides>
  <Notes>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vt:i4>
      </vt:variant>
    </vt:vector>
  </HeadingPairs>
  <TitlesOfParts>
    <vt:vector size="13" baseType="lpstr">
      <vt:lpstr>Gloria Hallelujah</vt:lpstr>
      <vt:lpstr>Arial Rounded MT Bold</vt:lpstr>
      <vt:lpstr>Letter-join Plus 8</vt:lpstr>
      <vt:lpstr>Caveat</vt:lpstr>
      <vt:lpstr>Times New Roman</vt:lpstr>
      <vt:lpstr>Arial</vt:lpstr>
      <vt:lpstr>Freckle Face</vt:lpstr>
      <vt:lpstr>Calibri</vt:lpstr>
      <vt:lpstr>Office Theme</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Lisa Williams</dc:creator>
  <cp:lastModifiedBy>Aneeka Ahmed</cp:lastModifiedBy>
  <cp:revision>148</cp:revision>
  <cp:lastPrinted>2022-05-08T18:30:58Z</cp:lastPrinted>
  <dcterms:modified xsi:type="dcterms:W3CDTF">2023-11-27T13:09:08Z</dcterms:modified>
</cp:coreProperties>
</file>